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D326-9F48-4DD3-9EC0-2A3FE5E30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E8860-30B1-4C6F-9D29-CF9532649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BFF9-AF67-453A-8AB3-C2B45F51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8029F-7717-4535-81EF-100B325DE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8508-F8DE-4356-B408-215E065A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76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887FD-70CD-48E7-A2FF-27F8F27E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A2D76-7472-4BF5-9A47-6AFB094A0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51284-C660-467A-B2A1-C096305BF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76582-D09D-4C2D-8116-9F2C8D48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5D21C-51FD-4551-9684-A99E208D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76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5151D-865F-447B-ACA0-35C1390C80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448CA-C69D-46C1-A981-430706C72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89E5-EBE8-43AD-9B86-26B0921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3C711-A9AB-4632-BC2D-D70123C7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44E94-3850-4EE4-B378-956C36641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17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02B1F-00C8-4B99-B509-9322B2F7D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9560-A19A-4346-B13B-093D6B891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2EA0-3728-46AC-9197-8C808BAF6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2F1C1-61DA-429E-86DD-434D600E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EADD2-98F7-4F30-9532-3ABEC4E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0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31CF3-37F2-4DB5-874F-42DA2BDB7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1131B-FFAB-4004-81D8-DE6772848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9813F-4A06-4AD1-801F-B81F24AF5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661C2-6D86-4E17-8E77-A167864F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B2670-1261-457D-8D29-7439DC3A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91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6331-F9F8-41F3-AEB4-4A537D39D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D4A1C-9ACC-4D73-AD10-27C2C9AF30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99BFB-1FB4-4949-B087-65CC47AF5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C4FC2-998F-4C0C-B1B1-CEC528AE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F1C49-F724-4A71-8074-E55326F3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BD918-B666-4D02-80B6-16A80024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47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2D1B9-B3E5-4909-B10B-CCF45232D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3C05D-FDD0-451D-81B9-01B022F32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108E2C-06FF-4404-BE4E-9BFB2C65D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A44ED-74E7-4078-985A-71D5CA2E6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51B68C-CABC-405F-A92E-F59F96760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1D97DA-E29B-499A-9F3D-F531BE7E6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5C0EF0-2FBA-4C61-835C-894C6077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532702-DAFA-40FA-AA6C-37ED711F8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5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2CBFD-BCFE-442E-AD1C-E07A0AC9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19031B-D9E4-4491-94E7-D42FE89A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2AA50-1DBB-42E2-B88E-43CCEB80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6D842A-C23A-4DCD-B3C3-E8B334054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8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09CEC5-CC27-47EB-BC39-1FE46D559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142F7-68C8-48CE-932B-BF390E83F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39AD3A-E1AF-46E8-8959-73B39707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DF9DC-0EEB-4DC3-A0CC-552CB97BD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EE6E3-952A-4375-995F-3785AF1A2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9750F-3AEE-43D9-B612-34AAA0EED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A78C9-77DE-4715-B73F-B87835900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870DA-AC96-442F-BDFA-3A1A9618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34977-29F1-48E3-BCCD-67DF343B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20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D30C5-2D9D-4BAB-81B5-79A1F3E52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6F6B8-7A5C-4832-A1BF-2B06997D6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552C9-617D-4084-A491-203B3B4FA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77738-5987-4F44-8E14-42F6ED58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419F1-D800-4DE8-A699-56383666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0113A-7501-45F3-8788-5DF9B02E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8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54E77B-8639-414B-9365-5ED6C949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FFD71-8966-4273-ACC1-1A94F8212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42030-00B3-4E14-9315-8692ADBDF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1832F-3826-439F-BC3A-A7113BDDB54E}" type="datetimeFigureOut">
              <a:rPr lang="en-GB" smtClean="0"/>
              <a:t>04/04/2023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90252-06A5-4D00-8385-6092C49DA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A5B9-F1D3-4F89-B5AA-57BFAA902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D02FE-F9C4-41A8-B431-0C055D1BEB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9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E86D94D6-E735-4894-B309-AAF46F4E9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510" y="0"/>
            <a:ext cx="1201125" cy="120112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D382220-5552-4DB4-80E6-D874D71A6FED}"/>
              </a:ext>
            </a:extLst>
          </p:cNvPr>
          <p:cNvSpPr/>
          <p:nvPr/>
        </p:nvSpPr>
        <p:spPr>
          <a:xfrm>
            <a:off x="4104387" y="1244918"/>
            <a:ext cx="2531746" cy="546084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02295F-A466-4D2D-A61F-B91A0ADBDFA1}"/>
              </a:ext>
            </a:extLst>
          </p:cNvPr>
          <p:cNvSpPr/>
          <p:nvPr/>
        </p:nvSpPr>
        <p:spPr>
          <a:xfrm>
            <a:off x="902894" y="3327748"/>
            <a:ext cx="3072458" cy="190362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D22D56-33A5-489F-81F9-43EF47CC7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25" y="-1251770"/>
            <a:ext cx="11563350" cy="2387600"/>
          </a:xfrm>
        </p:spPr>
        <p:txBody>
          <a:bodyPr>
            <a:normAutofit/>
          </a:bodyPr>
          <a:lstStyle/>
          <a:p>
            <a:r>
              <a:rPr lang="en-GB" sz="3600" b="1" u="sng" dirty="0"/>
              <a:t>Year 8 Summer 1</a:t>
            </a:r>
            <a:br>
              <a:rPr lang="en-GB" sz="3600" b="1" u="sng" dirty="0"/>
            </a:br>
            <a:r>
              <a:rPr lang="en-GB" sz="3600" b="1" u="sng" dirty="0"/>
              <a:t>Documentary Drama - Knowledge Organiser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656C85-D73A-4054-B2E3-8E1619482003}"/>
              </a:ext>
            </a:extLst>
          </p:cNvPr>
          <p:cNvSpPr/>
          <p:nvPr/>
        </p:nvSpPr>
        <p:spPr>
          <a:xfrm>
            <a:off x="902894" y="1244919"/>
            <a:ext cx="3051809" cy="203132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B81576-C85D-47C8-AA72-469ECA3328BD}"/>
              </a:ext>
            </a:extLst>
          </p:cNvPr>
          <p:cNvSpPr txBox="1"/>
          <p:nvPr/>
        </p:nvSpPr>
        <p:spPr>
          <a:xfrm>
            <a:off x="963548" y="1311820"/>
            <a:ext cx="30118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Overview</a:t>
            </a:r>
          </a:p>
          <a:p>
            <a:endParaRPr lang="en-GB" b="1" dirty="0"/>
          </a:p>
          <a:p>
            <a:r>
              <a:rPr lang="en-GB" dirty="0"/>
              <a:t>In this topic, students will create and build roles in an imaginary world where magic is real.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97B637-57D8-4605-BB96-6BE07AA08859}"/>
              </a:ext>
            </a:extLst>
          </p:cNvPr>
          <p:cNvSpPr txBox="1"/>
          <p:nvPr/>
        </p:nvSpPr>
        <p:spPr>
          <a:xfrm>
            <a:off x="902894" y="3351598"/>
            <a:ext cx="30518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Assessment</a:t>
            </a:r>
          </a:p>
          <a:p>
            <a:endParaRPr lang="en-GB" b="1" dirty="0"/>
          </a:p>
          <a:p>
            <a:r>
              <a:rPr lang="en-GB" dirty="0"/>
              <a:t>Students will devise a role play exploring narration, cross cutting and mime as dramatic strategies 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44A535-0BF7-4F3D-8E77-FFB4039B4324}"/>
              </a:ext>
            </a:extLst>
          </p:cNvPr>
          <p:cNvSpPr/>
          <p:nvPr/>
        </p:nvSpPr>
        <p:spPr>
          <a:xfrm rot="16200000">
            <a:off x="-2977056" y="2921169"/>
            <a:ext cx="68579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KEY STAGE 3 Drama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D788B8-FA40-4E36-9DB6-99C90F8F4B64}"/>
              </a:ext>
            </a:extLst>
          </p:cNvPr>
          <p:cNvSpPr txBox="1"/>
          <p:nvPr/>
        </p:nvSpPr>
        <p:spPr>
          <a:xfrm>
            <a:off x="4203669" y="1311820"/>
            <a:ext cx="237744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Knowledge &amp; Skills</a:t>
            </a:r>
          </a:p>
          <a:p>
            <a:endParaRPr lang="en-GB" sz="1600" dirty="0"/>
          </a:p>
          <a:p>
            <a:r>
              <a:rPr lang="en-GB" sz="1600" dirty="0"/>
              <a:t>Role-Play - Rehearsing and planning a scene in a situation or dilemma.</a:t>
            </a:r>
          </a:p>
          <a:p>
            <a:endParaRPr lang="en-GB" sz="1600" dirty="0"/>
          </a:p>
          <a:p>
            <a:r>
              <a:rPr lang="en-GB" sz="1600" dirty="0"/>
              <a:t>Improvisation - Spontaneous scene and character creation</a:t>
            </a:r>
          </a:p>
          <a:p>
            <a:endParaRPr lang="en-GB" sz="1600" dirty="0"/>
          </a:p>
          <a:p>
            <a:r>
              <a:rPr lang="en-GB" sz="1600" dirty="0"/>
              <a:t>Characterisation - Creating a character through use of voice and movement.</a:t>
            </a:r>
          </a:p>
          <a:p>
            <a:endParaRPr lang="en-GB" sz="1600" dirty="0"/>
          </a:p>
          <a:p>
            <a:r>
              <a:rPr lang="en-GB" sz="1600" dirty="0"/>
              <a:t>Cross-cutting - a device to move between two or more scenes staged in the space at the same time.</a:t>
            </a:r>
          </a:p>
          <a:p>
            <a:endParaRPr lang="en-GB" sz="1600" dirty="0"/>
          </a:p>
          <a:p>
            <a:r>
              <a:rPr lang="en-GB" sz="1600" dirty="0"/>
              <a:t>Narration – ways of telling a story or describing what happens</a:t>
            </a:r>
          </a:p>
          <a:p>
            <a:endParaRPr lang="en-GB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3AA165-0658-48FC-A370-650CF8494075}"/>
              </a:ext>
            </a:extLst>
          </p:cNvPr>
          <p:cNvSpPr/>
          <p:nvPr/>
        </p:nvSpPr>
        <p:spPr>
          <a:xfrm>
            <a:off x="6877179" y="1246525"/>
            <a:ext cx="5054411" cy="2500471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EB24DD-B080-45AC-AC38-1F6CB6A88A89}"/>
              </a:ext>
            </a:extLst>
          </p:cNvPr>
          <p:cNvSpPr txBox="1"/>
          <p:nvPr/>
        </p:nvSpPr>
        <p:spPr>
          <a:xfrm>
            <a:off x="6986939" y="1311820"/>
            <a:ext cx="483489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Cultural Capital Links</a:t>
            </a:r>
          </a:p>
          <a:p>
            <a:endParaRPr lang="en-GB" b="1" u="sng" dirty="0"/>
          </a:p>
          <a:p>
            <a:r>
              <a:rPr lang="en-GB" sz="1600" dirty="0"/>
              <a:t>Students will develop an understanding of genre characterisation and roles in story and literature – Macbeth, Harry Potter, Narnia. </a:t>
            </a:r>
          </a:p>
          <a:p>
            <a:r>
              <a:rPr lang="en-GB" sz="1600" dirty="0"/>
              <a:t>Students will be able to explore their creativity, inventiveness and imagination.</a:t>
            </a:r>
            <a:endParaRPr lang="en-GB" sz="1600" b="1" u="sng" dirty="0"/>
          </a:p>
          <a:p>
            <a:r>
              <a:rPr lang="en-GB" sz="1600" dirty="0"/>
              <a:t>Students will make cross curricular links to English, history and music.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55B161-9E0E-42D7-AB26-95E4CF3DE271}"/>
              </a:ext>
            </a:extLst>
          </p:cNvPr>
          <p:cNvSpPr/>
          <p:nvPr/>
        </p:nvSpPr>
        <p:spPr>
          <a:xfrm>
            <a:off x="902895" y="5282879"/>
            <a:ext cx="3072458" cy="144078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b="1" dirty="0">
                <a:solidFill>
                  <a:prstClr val="black"/>
                </a:solidFill>
              </a:rPr>
              <a:t>Keywords</a:t>
            </a:r>
            <a:r>
              <a:rPr lang="en-GB" dirty="0">
                <a:solidFill>
                  <a:prstClr val="black"/>
                </a:solidFill>
              </a:rPr>
              <a:t> -  gesture, facial expression, posture, movement, mime, voice, pace, pitch, tone</a:t>
            </a:r>
          </a:p>
          <a:p>
            <a:pPr algn="ctr"/>
            <a:endParaRPr lang="en-GB" dirty="0"/>
          </a:p>
        </p:txBody>
      </p:sp>
      <p:pic>
        <p:nvPicPr>
          <p:cNvPr id="5122" name="Picture 6" descr="Related image">
            <a:extLst>
              <a:ext uri="{FF2B5EF4-FFF2-40B4-BE49-F238E27FC236}">
                <a16:creationId xmlns:a16="http://schemas.microsoft.com/office/drawing/2014/main" id="{25B44083-86D0-4BB3-AD7A-388941CED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4128606"/>
            <a:ext cx="2946697" cy="230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49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189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SemiCondensed</vt:lpstr>
      <vt:lpstr>Calibri</vt:lpstr>
      <vt:lpstr>Calibri Light</vt:lpstr>
      <vt:lpstr>Office Theme</vt:lpstr>
      <vt:lpstr>Year 8 Summer 1 Documentary Drama - Knowledge Organiser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Summer 2- Desert Survival</dc:title>
  <dc:creator>Jo Martin</dc:creator>
  <cp:lastModifiedBy>Mark Sheridan</cp:lastModifiedBy>
  <cp:revision>12</cp:revision>
  <dcterms:created xsi:type="dcterms:W3CDTF">2022-05-24T14:52:32Z</dcterms:created>
  <dcterms:modified xsi:type="dcterms:W3CDTF">2023-04-04T12:34:03Z</dcterms:modified>
</cp:coreProperties>
</file>