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</p:sldIdLst>
  <p:sldSz cy="5143500" cx="9144000"/>
  <p:notesSz cx="6858000" cy="9144000"/>
  <p:embeddedFontLst>
    <p:embeddedFont>
      <p:font typeface="Raleway"/>
      <p:regular r:id="rId8"/>
      <p:bold r:id="rId9"/>
      <p:italic r:id="rId10"/>
      <p:boldItalic r:id="rId11"/>
    </p:embeddedFont>
    <p:embeddedFont>
      <p:font typeface="Lato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aleway-boldItalic.fntdata"/><Relationship Id="rId10" Type="http://schemas.openxmlformats.org/officeDocument/2006/relationships/font" Target="fonts/Raleway-italic.fntdata"/><Relationship Id="rId13" Type="http://schemas.openxmlformats.org/officeDocument/2006/relationships/font" Target="fonts/Lato-bold.fntdata"/><Relationship Id="rId12" Type="http://schemas.openxmlformats.org/officeDocument/2006/relationships/font" Target="fonts/Lato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aleway-bold.fntdata"/><Relationship Id="rId15" Type="http://schemas.openxmlformats.org/officeDocument/2006/relationships/font" Target="fonts/Lato-boldItalic.fntdata"/><Relationship Id="rId14" Type="http://schemas.openxmlformats.org/officeDocument/2006/relationships/font" Target="fonts/Lato-italic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Raleway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12eadbda3fb_0_90:notes"/>
          <p:cNvSpPr/>
          <p:nvPr>
            <p:ph idx="2" type="sldImg"/>
          </p:nvPr>
        </p:nvSpPr>
        <p:spPr>
          <a:xfrm>
            <a:off x="381297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12eadbda3fb_0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lt2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6" name="Google Shape;56;p1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7" name="Google Shape;57;p1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1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Google Shape;59;p14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68575" lIns="68575" spcFirstLastPara="1" rIns="68575" wrap="square" tIns="6857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60" name="Google Shape;60;p14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68575" lIns="68575" spcFirstLastPara="1" rIns="68575" wrap="square" tIns="68575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/>
        </p:txBody>
      </p:sp>
      <p:sp>
        <p:nvSpPr>
          <p:cNvPr id="61" name="Google Shape;61;p1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68575" lIns="68575" spcFirstLastPara="1" rIns="68575" wrap="square" tIns="6857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1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1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1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15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68575" lIns="68575" spcFirstLastPara="1" rIns="68575" wrap="square" tIns="6857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None/>
              <a:defRPr sz="27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None/>
              <a:defRPr sz="27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None/>
              <a:defRPr sz="27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None/>
              <a:defRPr sz="27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None/>
              <a:defRPr sz="27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None/>
              <a:defRPr sz="27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None/>
              <a:defRPr sz="27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None/>
              <a:defRPr sz="27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None/>
              <a:defRPr sz="27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7" name="Google Shape;67;p1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68575" lIns="68575" spcFirstLastPara="1" rIns="68575" wrap="square" tIns="68575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70" name="Google Shape;70;p1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71" name="Google Shape;71;p1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3" name="Google Shape;73;p16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68575" lIns="68575" spcFirstLastPara="1" rIns="68575" wrap="square" tIns="6857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68575" lIns="68575" spcFirstLastPara="1" rIns="68575" wrap="square" tIns="68575">
            <a:normAutofit/>
          </a:bodyPr>
          <a:lstStyle>
            <a:lvl1pPr indent="-292100" lvl="0" marL="457200" rtl="0">
              <a:spcBef>
                <a:spcPts val="0"/>
              </a:spcBef>
              <a:spcAft>
                <a:spcPts val="0"/>
              </a:spcAft>
              <a:buSzPts val="1000"/>
              <a:buChar char="●"/>
              <a:defRPr/>
            </a:lvl1pPr>
            <a:lvl2pPr indent="-279400" lvl="1" marL="914400" rtl="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2pPr>
            <a:lvl3pPr indent="-279400" lvl="2" marL="1371600" rtl="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3pPr>
            <a:lvl4pPr indent="-279400" lvl="3" marL="1828800" rtl="0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4pPr>
            <a:lvl5pPr indent="-279400" lvl="4" marL="2286000" rtl="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5pPr>
            <a:lvl6pPr indent="-279400" lvl="5" marL="2743200" rtl="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6pPr>
            <a:lvl7pPr indent="-279400" lvl="6" marL="3200400" rtl="0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7pPr>
            <a:lvl8pPr indent="-279400" lvl="7" marL="3657600" rtl="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8pPr>
            <a:lvl9pPr indent="-279400" lvl="8" marL="4114800" rtl="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9pPr>
          </a:lstStyle>
          <a:p/>
        </p:txBody>
      </p:sp>
      <p:sp>
        <p:nvSpPr>
          <p:cNvPr id="75" name="Google Shape;75;p1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68575" lIns="68575" spcFirstLastPara="1" rIns="68575" wrap="square" tIns="6857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78" name="Google Shape;78;p1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79" name="Google Shape;79;p1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1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1" name="Google Shape;81;p17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68575" lIns="68575" spcFirstLastPara="1" rIns="68575" wrap="square" tIns="6857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68575" lIns="68575" spcFirstLastPara="1" rIns="68575" wrap="square" tIns="68575">
            <a:normAutofit/>
          </a:bodyPr>
          <a:lstStyle>
            <a:lvl1pPr indent="-292100" lvl="0" marL="457200" rtl="0">
              <a:spcBef>
                <a:spcPts val="0"/>
              </a:spcBef>
              <a:spcAft>
                <a:spcPts val="0"/>
              </a:spcAft>
              <a:buSzPts val="1000"/>
              <a:buChar char="●"/>
              <a:defRPr/>
            </a:lvl1pPr>
            <a:lvl2pPr indent="-279400" lvl="1" marL="914400" rtl="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2pPr>
            <a:lvl3pPr indent="-279400" lvl="2" marL="1371600" rtl="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3pPr>
            <a:lvl4pPr indent="-279400" lvl="3" marL="1828800" rtl="0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4pPr>
            <a:lvl5pPr indent="-279400" lvl="4" marL="2286000" rtl="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5pPr>
            <a:lvl6pPr indent="-279400" lvl="5" marL="2743200" rtl="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6pPr>
            <a:lvl7pPr indent="-279400" lvl="6" marL="3200400" rtl="0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7pPr>
            <a:lvl8pPr indent="-279400" lvl="7" marL="3657600" rtl="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8pPr>
            <a:lvl9pPr indent="-279400" lvl="8" marL="4114800" rtl="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9pPr>
          </a:lstStyle>
          <a:p/>
        </p:txBody>
      </p:sp>
      <p:sp>
        <p:nvSpPr>
          <p:cNvPr id="83" name="Google Shape;83;p17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68575" lIns="68575" spcFirstLastPara="1" rIns="68575" wrap="square" tIns="68575">
            <a:normAutofit/>
          </a:bodyPr>
          <a:lstStyle>
            <a:lvl1pPr indent="-292100" lvl="0" marL="457200" rtl="0">
              <a:spcBef>
                <a:spcPts val="0"/>
              </a:spcBef>
              <a:spcAft>
                <a:spcPts val="0"/>
              </a:spcAft>
              <a:buSzPts val="1000"/>
              <a:buChar char="●"/>
              <a:defRPr/>
            </a:lvl1pPr>
            <a:lvl2pPr indent="-279400" lvl="1" marL="914400" rtl="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2pPr>
            <a:lvl3pPr indent="-279400" lvl="2" marL="1371600" rtl="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3pPr>
            <a:lvl4pPr indent="-279400" lvl="3" marL="1828800" rtl="0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4pPr>
            <a:lvl5pPr indent="-279400" lvl="4" marL="2286000" rtl="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5pPr>
            <a:lvl6pPr indent="-279400" lvl="5" marL="2743200" rtl="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6pPr>
            <a:lvl7pPr indent="-279400" lvl="6" marL="3200400" rtl="0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7pPr>
            <a:lvl8pPr indent="-279400" lvl="7" marL="3657600" rtl="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8pPr>
            <a:lvl9pPr indent="-279400" lvl="8" marL="4114800" rtl="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9pPr>
          </a:lstStyle>
          <a:p/>
        </p:txBody>
      </p:sp>
      <p:sp>
        <p:nvSpPr>
          <p:cNvPr id="84" name="Google Shape;84;p17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68575" lIns="68575" spcFirstLastPara="1" rIns="68575" wrap="square" tIns="6857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7" name="Google Shape;87;p18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88" name="Google Shape;88;p1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" name="Google Shape;89;p1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0" name="Google Shape;90;p18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68575" lIns="68575" spcFirstLastPara="1" rIns="68575" wrap="square" tIns="6857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91" name="Google Shape;91;p1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68575" lIns="68575" spcFirstLastPara="1" rIns="68575" wrap="square" tIns="6857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94" name="Google Shape;94;p1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95" name="Google Shape;95;p1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" name="Google Shape;96;p1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7" name="Google Shape;97;p19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68575" lIns="68575" spcFirstLastPara="1" rIns="68575" wrap="square" tIns="6857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98" name="Google Shape;98;p19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anchorCtr="0" anchor="t" bIns="68575" lIns="68575" spcFirstLastPara="1" rIns="68575" wrap="square" tIns="68575">
            <a:normAutofit/>
          </a:bodyPr>
          <a:lstStyle>
            <a:lvl1pPr indent="-292100" lvl="0" marL="457200" rtl="0">
              <a:spcBef>
                <a:spcPts val="0"/>
              </a:spcBef>
              <a:spcAft>
                <a:spcPts val="0"/>
              </a:spcAft>
              <a:buSzPts val="1000"/>
              <a:buChar char="●"/>
              <a:defRPr/>
            </a:lvl1pPr>
            <a:lvl2pPr indent="-279400" lvl="1" marL="914400" rtl="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2pPr>
            <a:lvl3pPr indent="-279400" lvl="2" marL="1371600" rtl="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3pPr>
            <a:lvl4pPr indent="-279400" lvl="3" marL="1828800" rtl="0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4pPr>
            <a:lvl5pPr indent="-279400" lvl="4" marL="2286000" rtl="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5pPr>
            <a:lvl6pPr indent="-279400" lvl="5" marL="2743200" rtl="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6pPr>
            <a:lvl7pPr indent="-279400" lvl="6" marL="3200400" rtl="0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7pPr>
            <a:lvl8pPr indent="-279400" lvl="7" marL="3657600" rtl="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8pPr>
            <a:lvl9pPr indent="-279400" lvl="8" marL="4114800" rtl="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9pPr>
          </a:lstStyle>
          <a:p/>
        </p:txBody>
      </p:sp>
      <p:sp>
        <p:nvSpPr>
          <p:cNvPr id="99" name="Google Shape;99;p1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68575" lIns="68575" spcFirstLastPara="1" rIns="68575" wrap="square" tIns="6857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oogle Shape;101;p20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102" name="Google Shape;102;p20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" name="Google Shape;103;p20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4" name="Google Shape;104;p20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68575" lIns="68575" spcFirstLastPara="1" rIns="68575" wrap="square" tIns="6857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None/>
              <a:defRPr sz="27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None/>
              <a:defRPr sz="27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None/>
              <a:defRPr sz="27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None/>
              <a:defRPr sz="27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None/>
              <a:defRPr sz="27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None/>
              <a:defRPr sz="27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None/>
              <a:defRPr sz="27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None/>
              <a:defRPr sz="27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None/>
              <a:defRPr sz="27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5" name="Google Shape;105;p2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68575" lIns="68575" spcFirstLastPara="1" rIns="68575" wrap="square" tIns="68575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1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08" name="Google Shape;108;p21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09" name="Google Shape;109;p2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2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1" name="Google Shape;111;p21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68575" lIns="68575" spcFirstLastPara="1" rIns="68575" wrap="square" tIns="6857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112" name="Google Shape;112;p21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68575" lIns="68575" spcFirstLastPara="1" rIns="68575" wrap="square" tIns="68575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/>
        </p:txBody>
      </p:sp>
      <p:sp>
        <p:nvSpPr>
          <p:cNvPr id="113" name="Google Shape;113;p21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68575" lIns="68575" spcFirstLastPara="1" rIns="68575" wrap="square" tIns="68575">
            <a:normAutofit/>
          </a:bodyPr>
          <a:lstStyle>
            <a:lvl1pPr indent="-292100" lvl="0" marL="457200" rtl="0">
              <a:spcBef>
                <a:spcPts val="0"/>
              </a:spcBef>
              <a:spcAft>
                <a:spcPts val="0"/>
              </a:spcAft>
              <a:buSzPts val="1000"/>
              <a:buChar char="●"/>
              <a:defRPr/>
            </a:lvl1pPr>
            <a:lvl2pPr indent="-279400" lvl="1" marL="914400" rtl="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2pPr>
            <a:lvl3pPr indent="-279400" lvl="2" marL="1371600" rtl="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3pPr>
            <a:lvl4pPr indent="-279400" lvl="3" marL="1828800" rtl="0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4pPr>
            <a:lvl5pPr indent="-279400" lvl="4" marL="2286000" rtl="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5pPr>
            <a:lvl6pPr indent="-279400" lvl="5" marL="2743200" rtl="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6pPr>
            <a:lvl7pPr indent="-279400" lvl="6" marL="3200400" rtl="0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7pPr>
            <a:lvl8pPr indent="-279400" lvl="7" marL="3657600" rtl="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8pPr>
            <a:lvl9pPr indent="-279400" lvl="8" marL="4114800" rtl="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9pPr>
          </a:lstStyle>
          <a:p/>
        </p:txBody>
      </p:sp>
      <p:sp>
        <p:nvSpPr>
          <p:cNvPr id="114" name="Google Shape;114;p2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68575" lIns="68575" spcFirstLastPara="1" rIns="68575" wrap="square" tIns="6857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2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68575" lIns="68575" spcFirstLastPara="1" rIns="68575" wrap="square" tIns="68575">
            <a:norm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</a:lstStyle>
          <a:p/>
        </p:txBody>
      </p:sp>
      <p:sp>
        <p:nvSpPr>
          <p:cNvPr id="117" name="Google Shape;117;p2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68575" lIns="68575" spcFirstLastPara="1" rIns="68575" wrap="square" tIns="6857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" name="Google Shape;119;p23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120" name="Google Shape;120;p2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2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2" name="Google Shape;122;p23"/>
          <p:cNvSpPr txBox="1"/>
          <p:nvPr>
            <p:ph hasCustomPrompt="1"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anchorCtr="0" anchor="t" bIns="68575" lIns="68575" spcFirstLastPara="1" rIns="68575" wrap="square" tIns="6857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3" name="Google Shape;123;p23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anchorCtr="0" anchor="t" bIns="68575" lIns="68575" spcFirstLastPara="1" rIns="68575" wrap="square" tIns="68575">
            <a:normAutofit/>
          </a:bodyPr>
          <a:lstStyle>
            <a:lvl1pPr indent="-29210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Char char="●"/>
              <a:defRPr>
                <a:solidFill>
                  <a:schemeClr val="lt1"/>
                </a:solidFill>
              </a:defRPr>
            </a:lvl1pPr>
            <a:lvl2pPr indent="-279400" lvl="1" marL="914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○"/>
              <a:defRPr>
                <a:solidFill>
                  <a:schemeClr val="lt1"/>
                </a:solidFill>
              </a:defRPr>
            </a:lvl2pPr>
            <a:lvl3pPr indent="-279400" lvl="2" marL="1371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■"/>
              <a:defRPr>
                <a:solidFill>
                  <a:schemeClr val="lt1"/>
                </a:solidFill>
              </a:defRPr>
            </a:lvl3pPr>
            <a:lvl4pPr indent="-279400" lvl="3" marL="1828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●"/>
              <a:defRPr>
                <a:solidFill>
                  <a:schemeClr val="lt1"/>
                </a:solidFill>
              </a:defRPr>
            </a:lvl4pPr>
            <a:lvl5pPr indent="-279400" lvl="4" marL="2286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○"/>
              <a:defRPr>
                <a:solidFill>
                  <a:schemeClr val="lt1"/>
                </a:solidFill>
              </a:defRPr>
            </a:lvl5pPr>
            <a:lvl6pPr indent="-279400" lvl="5" marL="2743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■"/>
              <a:defRPr>
                <a:solidFill>
                  <a:schemeClr val="lt1"/>
                </a:solidFill>
              </a:defRPr>
            </a:lvl6pPr>
            <a:lvl7pPr indent="-279400" lvl="6" marL="3200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●"/>
              <a:defRPr>
                <a:solidFill>
                  <a:schemeClr val="lt1"/>
                </a:solidFill>
              </a:defRPr>
            </a:lvl7pPr>
            <a:lvl8pPr indent="-279400" lvl="7" marL="3657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○"/>
              <a:defRPr>
                <a:solidFill>
                  <a:schemeClr val="lt1"/>
                </a:solidFill>
              </a:defRPr>
            </a:lvl8pPr>
            <a:lvl9pPr indent="-279400" lvl="8" marL="411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4" name="Google Shape;124;p2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68575" lIns="68575" spcFirstLastPara="1" rIns="68575" wrap="square" tIns="68575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68575" lIns="68575" spcFirstLastPara="1" rIns="68575" wrap="square" tIns="6857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treamline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Raleway"/>
              <a:buNone/>
              <a:defRPr b="1" sz="21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Raleway"/>
              <a:buNone/>
              <a:defRPr b="1" sz="21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Raleway"/>
              <a:buNone/>
              <a:defRPr b="1" sz="21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Raleway"/>
              <a:buNone/>
              <a:defRPr b="1" sz="21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Raleway"/>
              <a:buNone/>
              <a:defRPr b="1" sz="21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Raleway"/>
              <a:buNone/>
              <a:defRPr b="1" sz="21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Raleway"/>
              <a:buNone/>
              <a:defRPr b="1" sz="21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Raleway"/>
              <a:buNone/>
              <a:defRPr b="1" sz="21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Raleway"/>
              <a:buNone/>
              <a:defRPr b="1" sz="21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rmAutofit/>
          </a:bodyPr>
          <a:lstStyle>
            <a:lvl1pPr indent="-2921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Lato"/>
              <a:buChar char="●"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794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Lato"/>
              <a:buChar char="○"/>
              <a:defRPr sz="8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794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Lato"/>
              <a:buChar char="■"/>
              <a:defRPr sz="8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794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Lato"/>
              <a:buChar char="●"/>
              <a:defRPr sz="8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794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Lato"/>
              <a:buChar char="○"/>
              <a:defRPr sz="8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794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Lato"/>
              <a:buChar char="■"/>
              <a:defRPr sz="8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794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Lato"/>
              <a:buChar char="●"/>
              <a:defRPr sz="8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794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Lato"/>
              <a:buChar char="○"/>
              <a:defRPr sz="8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794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Lato"/>
              <a:buChar char="■"/>
              <a:defRPr sz="8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rmAutofit/>
          </a:bodyPr>
          <a:lstStyle>
            <a:lvl1pPr lvl="0" rtl="0" algn="r">
              <a:buNone/>
              <a:defRPr sz="8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rtl="0" algn="r">
              <a:buNone/>
              <a:defRPr sz="8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rtl="0" algn="r">
              <a:buNone/>
              <a:defRPr sz="8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rtl="0" algn="r">
              <a:buNone/>
              <a:defRPr sz="8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rtl="0" algn="r">
              <a:buNone/>
              <a:defRPr sz="8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rtl="0" algn="r">
              <a:buNone/>
              <a:defRPr sz="8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rtl="0" algn="r">
              <a:buNone/>
              <a:defRPr sz="8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rtl="0" algn="r">
              <a:buNone/>
              <a:defRPr sz="8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rtl="0" algn="r">
              <a:buNone/>
              <a:defRPr sz="8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5"/>
          <p:cNvSpPr txBox="1"/>
          <p:nvPr>
            <p:ph type="title"/>
          </p:nvPr>
        </p:nvSpPr>
        <p:spPr>
          <a:xfrm>
            <a:off x="597975" y="0"/>
            <a:ext cx="7688700" cy="535200"/>
          </a:xfrm>
          <a:prstGeom prst="rect">
            <a:avLst/>
          </a:prstGeom>
        </p:spPr>
        <p:txBody>
          <a:bodyPr anchorCtr="0" anchor="t" bIns="68575" lIns="68575" spcFirstLastPara="1" rIns="68575" wrap="square" tIns="6857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Christianity: Knowledge Organiser.</a:t>
            </a:r>
            <a:endParaRPr/>
          </a:p>
        </p:txBody>
      </p:sp>
      <p:sp>
        <p:nvSpPr>
          <p:cNvPr id="132" name="Google Shape;132;p25"/>
          <p:cNvSpPr txBox="1"/>
          <p:nvPr/>
        </p:nvSpPr>
        <p:spPr>
          <a:xfrm>
            <a:off x="0" y="516150"/>
            <a:ext cx="3126300" cy="600300"/>
          </a:xfrm>
          <a:prstGeom prst="rect">
            <a:avLst/>
          </a:prstGeom>
          <a:solidFill>
            <a:srgbClr val="EAD1DC"/>
          </a:solidFill>
          <a:ln>
            <a:noFill/>
          </a:ln>
        </p:spPr>
        <p:txBody>
          <a:bodyPr anchorCtr="0" anchor="t" bIns="68575" lIns="68575" spcFirstLastPara="1" rIns="68575" wrap="square" tIns="6857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latin typeface="Lato"/>
                <a:ea typeface="Lato"/>
                <a:cs typeface="Lato"/>
                <a:sym typeface="Lato"/>
              </a:rPr>
              <a:t>J</a:t>
            </a:r>
            <a:r>
              <a:rPr lang="en-GB" sz="1000">
                <a:latin typeface="Lato"/>
                <a:ea typeface="Lato"/>
                <a:cs typeface="Lato"/>
                <a:sym typeface="Lato"/>
              </a:rPr>
              <a:t>ewish people lived in Palestine, but it was kept under Roman Rule - many people longed for a saviour to help them</a:t>
            </a:r>
            <a:endParaRPr sz="10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33" name="Google Shape;133;p25"/>
          <p:cNvSpPr txBox="1"/>
          <p:nvPr/>
        </p:nvSpPr>
        <p:spPr>
          <a:xfrm>
            <a:off x="7608000" y="516150"/>
            <a:ext cx="1536000" cy="45714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t" bIns="68575" lIns="68575" spcFirstLastPara="1" rIns="68575" wrap="square" tIns="6857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 u="sng">
                <a:latin typeface="Lato"/>
                <a:ea typeface="Lato"/>
                <a:cs typeface="Lato"/>
                <a:sym typeface="Lato"/>
              </a:rPr>
              <a:t>Why did Jesus die?</a:t>
            </a:r>
            <a:endParaRPr b="1" sz="1200" u="sng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 u="sng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latin typeface="Lato"/>
                <a:ea typeface="Lato"/>
                <a:cs typeface="Lato"/>
                <a:sym typeface="Lato"/>
              </a:rPr>
              <a:t>Some believe it was because the Roman leaders felt threatened by him.</a:t>
            </a:r>
            <a:endParaRPr sz="11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latin typeface="Lato"/>
                <a:ea typeface="Lato"/>
                <a:cs typeface="Lato"/>
                <a:sym typeface="Lato"/>
              </a:rPr>
              <a:t>Others believe it was because the Jewish leaders felt threatened  by him. </a:t>
            </a:r>
            <a:endParaRPr sz="11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latin typeface="Lato"/>
                <a:ea typeface="Lato"/>
                <a:cs typeface="Lato"/>
                <a:sym typeface="Lato"/>
              </a:rPr>
              <a:t>Christians believe that God sent himself to earth as a human, (Jesus), to show a completely different way to live. God was willing to die to show us how much He loves  us and to show us how to live a life that will please him. </a:t>
            </a:r>
            <a:endParaRPr sz="11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34" name="Google Shape;134;p25"/>
          <p:cNvSpPr txBox="1"/>
          <p:nvPr/>
        </p:nvSpPr>
        <p:spPr>
          <a:xfrm>
            <a:off x="3126431" y="504675"/>
            <a:ext cx="4481700" cy="4602300"/>
          </a:xfrm>
          <a:prstGeom prst="rect">
            <a:avLst/>
          </a:prstGeom>
          <a:solidFill>
            <a:srgbClr val="93C47D"/>
          </a:solidFill>
          <a:ln>
            <a:noFill/>
          </a:ln>
        </p:spPr>
        <p:txBody>
          <a:bodyPr anchorCtr="0" anchor="t" bIns="68575" lIns="68575" spcFirstLastPara="1" rIns="68575" wrap="square" tIns="68575">
            <a:spAutoFit/>
          </a:bodyPr>
          <a:lstStyle/>
          <a:p>
            <a:pPr indent="-1016000" lvl="0" marL="10160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900">
                <a:latin typeface="Comic Sans MS"/>
                <a:ea typeface="Comic Sans MS"/>
                <a:cs typeface="Comic Sans MS"/>
                <a:sym typeface="Comic Sans MS"/>
              </a:rPr>
              <a:t>          </a:t>
            </a:r>
            <a:r>
              <a:rPr b="1" lang="en-GB" sz="1000">
                <a:latin typeface="Comic Sans MS"/>
                <a:ea typeface="Comic Sans MS"/>
                <a:cs typeface="Comic Sans MS"/>
                <a:sym typeface="Comic Sans MS"/>
              </a:rPr>
              <a:t>                   </a:t>
            </a:r>
            <a:r>
              <a:rPr b="1" lang="en-GB" sz="1000" u="sng">
                <a:latin typeface="Comic Sans MS"/>
                <a:ea typeface="Comic Sans MS"/>
                <a:cs typeface="Comic Sans MS"/>
                <a:sym typeface="Comic Sans MS"/>
              </a:rPr>
              <a:t>KEY WORDS</a:t>
            </a:r>
            <a:endParaRPr b="1" sz="1000" u="sng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016000" lvl="0" marL="10160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 u="sng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016000" lvl="0" marL="10160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000" u="sng">
                <a:latin typeface="Comic Sans MS"/>
                <a:ea typeface="Comic Sans MS"/>
                <a:cs typeface="Comic Sans MS"/>
                <a:sym typeface="Comic Sans MS"/>
              </a:rPr>
              <a:t>Caesar Augustus</a:t>
            </a:r>
            <a:r>
              <a:rPr lang="en-GB" sz="1000">
                <a:latin typeface="Comic Sans MS"/>
                <a:ea typeface="Comic Sans MS"/>
                <a:cs typeface="Comic Sans MS"/>
                <a:sym typeface="Comic Sans MS"/>
              </a:rPr>
              <a:t> -	The Emperor of the Roman Empire at    the time of Jesus’ birth</a:t>
            </a:r>
            <a:endParaRPr sz="1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000" u="sng">
                <a:latin typeface="Comic Sans MS"/>
                <a:ea typeface="Comic Sans MS"/>
                <a:cs typeface="Comic Sans MS"/>
                <a:sym typeface="Comic Sans MS"/>
              </a:rPr>
              <a:t>Crucifixion</a:t>
            </a:r>
            <a:r>
              <a:rPr lang="en-GB" sz="1000">
                <a:latin typeface="Comic Sans MS"/>
                <a:ea typeface="Comic Sans MS"/>
                <a:cs typeface="Comic Sans MS"/>
                <a:sym typeface="Comic Sans MS"/>
              </a:rPr>
              <a:t> -		The method of death in Roman times</a:t>
            </a:r>
            <a:endParaRPr sz="1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028700" lvl="0" marL="10287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000" u="sng">
                <a:latin typeface="Comic Sans MS"/>
                <a:ea typeface="Comic Sans MS"/>
                <a:cs typeface="Comic Sans MS"/>
                <a:sym typeface="Comic Sans MS"/>
              </a:rPr>
              <a:t>Forgiveness</a:t>
            </a:r>
            <a:r>
              <a:rPr lang="en-GB" sz="1000">
                <a:latin typeface="Comic Sans MS"/>
                <a:ea typeface="Comic Sans MS"/>
                <a:cs typeface="Comic Sans MS"/>
                <a:sym typeface="Comic Sans MS"/>
              </a:rPr>
              <a:t> -	We let go of our guilty feelings or forgive others and let go of our anger</a:t>
            </a:r>
            <a:endParaRPr sz="1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028700" lvl="0" marL="10287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000" u="sng">
                <a:latin typeface="Comic Sans MS"/>
                <a:ea typeface="Comic Sans MS"/>
                <a:cs typeface="Comic Sans MS"/>
                <a:sym typeface="Comic Sans MS"/>
              </a:rPr>
              <a:t>Incarnation</a:t>
            </a:r>
            <a:r>
              <a:rPr lang="en-GB" sz="1000">
                <a:latin typeface="Comic Sans MS"/>
                <a:ea typeface="Comic Sans MS"/>
                <a:cs typeface="Comic Sans MS"/>
                <a:sym typeface="Comic Sans MS"/>
              </a:rPr>
              <a:t> -	The belief that Jesus was born as a human being</a:t>
            </a:r>
            <a:endParaRPr sz="1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028700" lvl="0" marL="10287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000" u="sng">
                <a:latin typeface="Comic Sans MS"/>
                <a:ea typeface="Comic Sans MS"/>
                <a:cs typeface="Comic Sans MS"/>
                <a:sym typeface="Comic Sans MS"/>
              </a:rPr>
              <a:t>Magi</a:t>
            </a:r>
            <a:r>
              <a:rPr lang="en-GB" sz="1000">
                <a:latin typeface="Comic Sans MS"/>
                <a:ea typeface="Comic Sans MS"/>
                <a:cs typeface="Comic Sans MS"/>
                <a:sym typeface="Comic Sans MS"/>
              </a:rPr>
              <a:t> -                    Wise men</a:t>
            </a:r>
            <a:endParaRPr sz="1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028700" lvl="0" marL="10287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000" u="sng">
                <a:latin typeface="Comic Sans MS"/>
                <a:ea typeface="Comic Sans MS"/>
                <a:cs typeface="Comic Sans MS"/>
                <a:sym typeface="Comic Sans MS"/>
              </a:rPr>
              <a:t>Messiah</a:t>
            </a:r>
            <a:r>
              <a:rPr lang="en-GB" sz="1000">
                <a:latin typeface="Comic Sans MS"/>
                <a:ea typeface="Comic Sans MS"/>
                <a:cs typeface="Comic Sans MS"/>
                <a:sym typeface="Comic Sans MS"/>
              </a:rPr>
              <a:t> -               Leader/Protector/Saviour</a:t>
            </a:r>
            <a:endParaRPr sz="1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016000" lvl="0" marL="10160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000" u="sng">
                <a:latin typeface="Comic Sans MS"/>
                <a:ea typeface="Comic Sans MS"/>
                <a:cs typeface="Comic Sans MS"/>
                <a:sym typeface="Comic Sans MS"/>
              </a:rPr>
              <a:t>Miracle</a:t>
            </a:r>
            <a:r>
              <a:rPr lang="en-GB" sz="1000">
                <a:latin typeface="Comic Sans MS"/>
                <a:ea typeface="Comic Sans MS"/>
                <a:cs typeface="Comic Sans MS"/>
                <a:sym typeface="Comic Sans MS"/>
              </a:rPr>
              <a:t> -	An extraordinary event that goes against the laws of nature</a:t>
            </a:r>
            <a:endParaRPr sz="1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016000" lvl="0" marL="10160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000" u="sng">
                <a:latin typeface="Comic Sans MS"/>
                <a:ea typeface="Comic Sans MS"/>
                <a:cs typeface="Comic Sans MS"/>
                <a:sym typeface="Comic Sans MS"/>
              </a:rPr>
              <a:t>Palestine</a:t>
            </a:r>
            <a:r>
              <a:rPr lang="en-GB" sz="1000">
                <a:latin typeface="Comic Sans MS"/>
                <a:ea typeface="Comic Sans MS"/>
                <a:cs typeface="Comic Sans MS"/>
                <a:sym typeface="Comic Sans MS"/>
              </a:rPr>
              <a:t> -	Country where Jesus lived (part of the Roman Empire)</a:t>
            </a:r>
            <a:endParaRPr sz="1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028700" lvl="0" marL="10287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000" u="sng">
                <a:latin typeface="Comic Sans MS"/>
                <a:ea typeface="Comic Sans MS"/>
                <a:cs typeface="Comic Sans MS"/>
                <a:sym typeface="Comic Sans MS"/>
              </a:rPr>
              <a:t>Parable</a:t>
            </a:r>
            <a:r>
              <a:rPr lang="en-GB" sz="1000">
                <a:latin typeface="Comic Sans MS"/>
                <a:ea typeface="Comic Sans MS"/>
                <a:cs typeface="Comic Sans MS"/>
                <a:sym typeface="Comic Sans MS"/>
              </a:rPr>
              <a:t> -	A story with a hidden meaning</a:t>
            </a:r>
            <a:endParaRPr sz="1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016000" lvl="0" marL="10160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000" u="sng">
                <a:latin typeface="Comic Sans MS"/>
                <a:ea typeface="Comic Sans MS"/>
                <a:cs typeface="Comic Sans MS"/>
                <a:sym typeface="Comic Sans MS"/>
              </a:rPr>
              <a:t>Pharisee</a:t>
            </a:r>
            <a:r>
              <a:rPr lang="en-GB" sz="1000">
                <a:latin typeface="Comic Sans MS"/>
                <a:ea typeface="Comic Sans MS"/>
                <a:cs typeface="Comic Sans MS"/>
                <a:sym typeface="Comic Sans MS"/>
              </a:rPr>
              <a:t> -	A strict religious teacher of the Jewish law</a:t>
            </a:r>
            <a:endParaRPr sz="1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016000" lvl="0" marL="10160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000" u="sng">
                <a:latin typeface="Comic Sans MS"/>
                <a:ea typeface="Comic Sans MS"/>
                <a:cs typeface="Comic Sans MS"/>
                <a:sym typeface="Comic Sans MS"/>
              </a:rPr>
              <a:t>Prophecy - </a:t>
            </a:r>
            <a:r>
              <a:rPr lang="en-GB" sz="1000">
                <a:latin typeface="Comic Sans MS"/>
                <a:ea typeface="Comic Sans MS"/>
                <a:cs typeface="Comic Sans MS"/>
                <a:sym typeface="Comic Sans MS"/>
              </a:rPr>
              <a:t>           To predict something will happen</a:t>
            </a:r>
            <a:endParaRPr sz="1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000" u="sng">
                <a:latin typeface="Comic Sans MS"/>
                <a:ea typeface="Comic Sans MS"/>
                <a:cs typeface="Comic Sans MS"/>
                <a:sym typeface="Comic Sans MS"/>
              </a:rPr>
              <a:t>Reconciliation</a:t>
            </a:r>
            <a:r>
              <a:rPr lang="en-GB" sz="1000">
                <a:latin typeface="Comic Sans MS"/>
                <a:ea typeface="Comic Sans MS"/>
                <a:cs typeface="Comic Sans MS"/>
                <a:sym typeface="Comic Sans MS"/>
              </a:rPr>
              <a:t> -	Making peace between two parties</a:t>
            </a:r>
            <a:endParaRPr sz="1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028700" lvl="0" marL="10287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000" u="sng">
                <a:latin typeface="Comic Sans MS"/>
                <a:ea typeface="Comic Sans MS"/>
                <a:cs typeface="Comic Sans MS"/>
                <a:sym typeface="Comic Sans MS"/>
              </a:rPr>
              <a:t>Repentance</a:t>
            </a:r>
            <a:r>
              <a:rPr lang="en-GB" sz="1000">
                <a:latin typeface="Comic Sans MS"/>
                <a:ea typeface="Comic Sans MS"/>
                <a:cs typeface="Comic Sans MS"/>
                <a:sym typeface="Comic Sans MS"/>
              </a:rPr>
              <a:t> -	Turning away from doing wrong</a:t>
            </a:r>
            <a:endParaRPr sz="1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028700" lvl="0" marL="10287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000" u="sng">
                <a:latin typeface="Comic Sans MS"/>
                <a:ea typeface="Comic Sans MS"/>
                <a:cs typeface="Comic Sans MS"/>
                <a:sym typeface="Comic Sans MS"/>
              </a:rPr>
              <a:t>Resurrection</a:t>
            </a:r>
            <a:r>
              <a:rPr lang="en-GB" sz="1000">
                <a:latin typeface="Comic Sans MS"/>
                <a:ea typeface="Comic Sans MS"/>
                <a:cs typeface="Comic Sans MS"/>
                <a:sym typeface="Comic Sans MS"/>
              </a:rPr>
              <a:t> -	The belief that Jesus rose from the dead</a:t>
            </a:r>
            <a:endParaRPr sz="1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016000" lvl="0" marL="10160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000" u="sng">
                <a:latin typeface="Comic Sans MS"/>
                <a:ea typeface="Comic Sans MS"/>
                <a:cs typeface="Comic Sans MS"/>
                <a:sym typeface="Comic Sans MS"/>
              </a:rPr>
              <a:t>Sadducee</a:t>
            </a:r>
            <a:r>
              <a:rPr lang="en-GB" sz="1000">
                <a:latin typeface="Comic Sans MS"/>
                <a:ea typeface="Comic Sans MS"/>
                <a:cs typeface="Comic Sans MS"/>
                <a:sym typeface="Comic Sans MS"/>
              </a:rPr>
              <a:t> -	A member of the Jewish ruling party</a:t>
            </a:r>
            <a:endParaRPr sz="1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028700" lvl="0" marL="10287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000" u="sng">
                <a:latin typeface="Comic Sans MS"/>
                <a:ea typeface="Comic Sans MS"/>
                <a:cs typeface="Comic Sans MS"/>
                <a:sym typeface="Comic Sans MS"/>
              </a:rPr>
              <a:t>Sin</a:t>
            </a:r>
            <a:r>
              <a:rPr lang="en-GB" sz="1000">
                <a:latin typeface="Comic Sans MS"/>
                <a:ea typeface="Comic Sans MS"/>
                <a:cs typeface="Comic Sans MS"/>
                <a:sym typeface="Comic Sans MS"/>
              </a:rPr>
              <a:t> -	Having the wrong attitude and doing a wrong act; falling short from what is right</a:t>
            </a:r>
            <a:endParaRPr sz="1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000" u="sng">
                <a:latin typeface="Comic Sans MS"/>
                <a:ea typeface="Comic Sans MS"/>
                <a:cs typeface="Comic Sans MS"/>
                <a:sym typeface="Comic Sans MS"/>
              </a:rPr>
              <a:t>Son of God</a:t>
            </a:r>
            <a:r>
              <a:rPr lang="en-GB" sz="1000">
                <a:latin typeface="Comic Sans MS"/>
                <a:ea typeface="Comic Sans MS"/>
                <a:cs typeface="Comic Sans MS"/>
                <a:sym typeface="Comic Sans MS"/>
              </a:rPr>
              <a:t> -	          The belief that Jesus is of God</a:t>
            </a:r>
            <a:endParaRPr sz="1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000" u="sng">
                <a:latin typeface="Comic Sans MS"/>
                <a:ea typeface="Comic Sans MS"/>
                <a:cs typeface="Comic Sans MS"/>
                <a:sym typeface="Comic Sans MS"/>
              </a:rPr>
              <a:t>Synagogue/Temple</a:t>
            </a:r>
            <a:r>
              <a:rPr b="1" lang="en-GB" sz="100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GB" sz="1000">
                <a:latin typeface="Comic Sans MS"/>
                <a:ea typeface="Comic Sans MS"/>
                <a:cs typeface="Comic Sans MS"/>
                <a:sym typeface="Comic Sans MS"/>
              </a:rPr>
              <a:t>Jewish place of worship</a:t>
            </a:r>
            <a:endParaRPr sz="1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028700" lvl="0" marL="10287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000" u="sng">
                <a:latin typeface="Comic Sans MS"/>
                <a:ea typeface="Comic Sans MS"/>
                <a:cs typeface="Comic Sans MS"/>
                <a:sym typeface="Comic Sans MS"/>
              </a:rPr>
              <a:t>Temptation</a:t>
            </a:r>
            <a:r>
              <a:rPr lang="en-GB" sz="1000">
                <a:latin typeface="Comic Sans MS"/>
                <a:ea typeface="Comic Sans MS"/>
                <a:cs typeface="Comic Sans MS"/>
                <a:sym typeface="Comic Sans MS"/>
              </a:rPr>
              <a:t> -	Being tested and sometimes persuaded to do the wrong thing</a:t>
            </a:r>
            <a:endParaRPr sz="1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016000" lvl="0" marL="10160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000" u="sng">
                <a:latin typeface="Comic Sans MS"/>
                <a:ea typeface="Comic Sans MS"/>
                <a:cs typeface="Comic Sans MS"/>
                <a:sym typeface="Comic Sans MS"/>
              </a:rPr>
              <a:t>The Trinity</a:t>
            </a:r>
            <a:r>
              <a:rPr lang="en-GB" sz="1000">
                <a:latin typeface="Comic Sans MS"/>
                <a:ea typeface="Comic Sans MS"/>
                <a:cs typeface="Comic Sans MS"/>
                <a:sym typeface="Comic Sans MS"/>
              </a:rPr>
              <a:t> -	The three different forms of God represented as the Father, the Son and the Holy Spirit</a:t>
            </a:r>
            <a:endParaRPr sz="1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016000" lvl="0" marL="10160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000" u="sng">
                <a:latin typeface="Comic Sans MS"/>
                <a:ea typeface="Comic Sans MS"/>
                <a:cs typeface="Comic Sans MS"/>
                <a:sym typeface="Comic Sans MS"/>
              </a:rPr>
              <a:t>Zealot</a:t>
            </a:r>
            <a:r>
              <a:rPr lang="en-GB" sz="1000">
                <a:latin typeface="Comic Sans MS"/>
                <a:ea typeface="Comic Sans MS"/>
                <a:cs typeface="Comic Sans MS"/>
                <a:sym typeface="Comic Sans MS"/>
              </a:rPr>
              <a:t> -	A Jewish freedom fighter against the Romans </a:t>
            </a:r>
            <a:r>
              <a:rPr lang="en-GB" sz="900" u="sng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sz="9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35" name="Google Shape;135;p25"/>
          <p:cNvSpPr txBox="1"/>
          <p:nvPr/>
        </p:nvSpPr>
        <p:spPr>
          <a:xfrm>
            <a:off x="25" y="1035675"/>
            <a:ext cx="3126300" cy="600300"/>
          </a:xfrm>
          <a:prstGeom prst="rect">
            <a:avLst/>
          </a:prstGeom>
          <a:solidFill>
            <a:srgbClr val="B4A7D6"/>
          </a:solidFill>
          <a:ln>
            <a:noFill/>
          </a:ln>
        </p:spPr>
        <p:txBody>
          <a:bodyPr anchorCtr="0" anchor="t" bIns="68575" lIns="68575" spcFirstLastPara="1" rIns="68575" wrap="square" tIns="6857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latin typeface="Lato"/>
                <a:ea typeface="Lato"/>
                <a:cs typeface="Lato"/>
                <a:sym typeface="Lato"/>
              </a:rPr>
              <a:t>The Torah, Old Testament scriptures,  prophecied that a Saviour would be born to them - that he would come from Nazereth.</a:t>
            </a:r>
            <a:endParaRPr sz="10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36" name="Google Shape;136;p25"/>
          <p:cNvSpPr txBox="1"/>
          <p:nvPr/>
        </p:nvSpPr>
        <p:spPr>
          <a:xfrm>
            <a:off x="25" y="1534950"/>
            <a:ext cx="3126300" cy="7542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anchorCtr="0" anchor="t" bIns="68575" lIns="68575" spcFirstLastPara="1" rIns="68575" wrap="square" tIns="6857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latin typeface="Lato"/>
                <a:ea typeface="Lato"/>
                <a:cs typeface="Lato"/>
                <a:sym typeface="Lato"/>
              </a:rPr>
              <a:t>Jesus’ birth, incarnation, fulfilled Old Testament prophecy - some recognised Jesus as God’s son, some thought he was just a nutter, Jewish &amp; Roman leaders saw him as a threat.</a:t>
            </a:r>
            <a:endParaRPr sz="10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37" name="Google Shape;137;p25"/>
          <p:cNvSpPr txBox="1"/>
          <p:nvPr/>
        </p:nvSpPr>
        <p:spPr>
          <a:xfrm>
            <a:off x="25" y="2194650"/>
            <a:ext cx="3126300" cy="446400"/>
          </a:xfrm>
          <a:prstGeom prst="rect">
            <a:avLst/>
          </a:prstGeom>
          <a:solidFill>
            <a:srgbClr val="A4C2F4"/>
          </a:solidFill>
          <a:ln>
            <a:noFill/>
          </a:ln>
        </p:spPr>
        <p:txBody>
          <a:bodyPr anchorCtr="0" anchor="t" bIns="68575" lIns="68575" spcFirstLastPara="1" rIns="68575" wrap="square" tIns="6857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After Jesus was baptised, he was tempted in the desert, he resisted!</a:t>
            </a:r>
            <a:endParaRPr sz="1000"/>
          </a:p>
        </p:txBody>
      </p:sp>
      <p:sp>
        <p:nvSpPr>
          <p:cNvPr id="138" name="Google Shape;138;p25"/>
          <p:cNvSpPr txBox="1"/>
          <p:nvPr/>
        </p:nvSpPr>
        <p:spPr>
          <a:xfrm>
            <a:off x="25" y="2594700"/>
            <a:ext cx="3126300" cy="446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t" bIns="68575" lIns="68575" spcFirstLastPara="1" rIns="68575" wrap="square" tIns="6857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Jesus began his ministry at age 30 and called a bunch of ‘nobodies’ to follow him</a:t>
            </a:r>
            <a:endParaRPr sz="1000"/>
          </a:p>
        </p:txBody>
      </p:sp>
      <p:sp>
        <p:nvSpPr>
          <p:cNvPr id="139" name="Google Shape;139;p25"/>
          <p:cNvSpPr txBox="1"/>
          <p:nvPr/>
        </p:nvSpPr>
        <p:spPr>
          <a:xfrm>
            <a:off x="25" y="3051900"/>
            <a:ext cx="3126300" cy="75420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anchorCtr="0" anchor="t" bIns="68575" lIns="68575" spcFirstLastPara="1" rIns="68575" wrap="square" tIns="6857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For 3 years they went around healing and teaching people new ways to behave. Jesus was becoming very popular, Jewish &amp; Roman leaders did not like this and so they had Jesus put to death. </a:t>
            </a:r>
            <a:endParaRPr sz="1000"/>
          </a:p>
        </p:txBody>
      </p:sp>
      <p:sp>
        <p:nvSpPr>
          <p:cNvPr id="140" name="Google Shape;140;p25"/>
          <p:cNvSpPr txBox="1"/>
          <p:nvPr/>
        </p:nvSpPr>
        <p:spPr>
          <a:xfrm>
            <a:off x="25" y="3768750"/>
            <a:ext cx="3126300" cy="1369800"/>
          </a:xfrm>
          <a:prstGeom prst="rect">
            <a:avLst/>
          </a:prstGeom>
          <a:solidFill>
            <a:srgbClr val="EAD1DC"/>
          </a:solidFill>
          <a:ln>
            <a:noFill/>
          </a:ln>
        </p:spPr>
        <p:txBody>
          <a:bodyPr anchorCtr="0" anchor="t" bIns="68575" lIns="68575" spcFirstLastPara="1" rIns="68575" wrap="square" tIns="6857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latin typeface="Lato"/>
                <a:ea typeface="Lato"/>
                <a:cs typeface="Lato"/>
                <a:sym typeface="Lato"/>
              </a:rPr>
              <a:t>After he died, his body went missing. No one could explain where the body had gone &amp; his followers claimed that he had come back to life even though they knew such a claim would result in their own deaths! Jesus stayed with them for 40 days after coming back to life, he then went to heaven (ascension)  &amp; sent the Holy Spirit (Pentecost) to be with those who choose to follow him.</a:t>
            </a:r>
            <a:endParaRPr sz="10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