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3" r:id="rId4"/>
  </p:sldMasterIdLst>
  <p:notesMasterIdLst>
    <p:notesMasterId r:id="rId5"/>
  </p:notesMasterIdLst>
  <p:sldIdLst>
    <p:sldId id="256" r:id="rId6"/>
    <p:sldId id="257" r:id="rId7"/>
    <p:sldId id="258" r:id="rId8"/>
    <p:sldId id="259" r:id="rId9"/>
    <p:sldId id="260" r:id="rId10"/>
    <p:sldId id="261" r:id="rId11"/>
    <p:sldId id="262" r:id="rId12"/>
    <p:sldId id="263" r:id="rId13"/>
  </p:sldIdLst>
  <p:sldSz cy="5143500" cx="9144000"/>
  <p:notesSz cx="6858000" cy="9144000"/>
  <p:embeddedFontLst>
    <p:embeddedFont>
      <p:font typeface="Nothing You Could Do"/>
      <p:regular r:id="rId1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font" Target="fonts/NothingYouCouldDo-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2b3f7c9ddc1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2b3f7c9ddc1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2b3f7c9ddc1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2b3f7c9ddc1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2b3f7c9ddc1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2b3f7c9ddc1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2b3f7c9ddc1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2b3f7c9ddc1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2b3f7c9ddc1_0_1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2b3f7c9ddc1_0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2b3f7c9ddc1_0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2b3f7c9ddc1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2b3f7c9ddc1_0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2b3f7c9ddc1_0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 name="Shape 12"/>
        <p:cNvGrpSpPr/>
        <p:nvPr/>
      </p:nvGrpSpPr>
      <p:grpSpPr>
        <a:xfrm>
          <a:off x="0" y="0"/>
          <a:ext cx="0" cy="0"/>
          <a:chOff x="0" y="0"/>
          <a:chExt cx="0" cy="0"/>
        </a:xfrm>
      </p:grpSpPr>
      <p:sp>
        <p:nvSpPr>
          <p:cNvPr id="13" name="Google Shape;13;p2"/>
          <p:cNvSpPr txBox="1"/>
          <p:nvPr>
            <p:ph type="ctrTitle"/>
          </p:nvPr>
        </p:nvSpPr>
        <p:spPr>
          <a:xfrm>
            <a:off x="311708" y="744575"/>
            <a:ext cx="8520600" cy="2052600"/>
          </a:xfrm>
          <a:prstGeom prst="rect">
            <a:avLst/>
          </a:prstGeom>
          <a:noFill/>
          <a:ln>
            <a:noFill/>
          </a:ln>
          <a:effectLst>
            <a:outerShdw blurRad="57150" rotWithShape="0" algn="bl" dir="5400000" dist="19050">
              <a:srgbClr val="000000">
                <a:alpha val="49410"/>
              </a:srgbClr>
            </a:outerShdw>
          </a:effectLst>
        </p:spPr>
        <p:txBody>
          <a:bodyPr anchorCtr="0" anchor="b" bIns="91425" lIns="91425" spcFirstLastPara="1" rIns="91425" wrap="square" tIns="91425">
            <a:normAutofit/>
          </a:bodyPr>
          <a:lstStyle>
            <a:lvl1pPr lvl="0" rtl="0" algn="ctr">
              <a:lnSpc>
                <a:spcPct val="100000"/>
              </a:lnSpc>
              <a:spcBef>
                <a:spcPts val="0"/>
              </a:spcBef>
              <a:spcAft>
                <a:spcPts val="0"/>
              </a:spcAft>
              <a:buSzPts val="5200"/>
              <a:buNone/>
              <a:defRPr sz="5200"/>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14" name="Google Shape;14;p2"/>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1" name="Shape 51"/>
        <p:cNvGrpSpPr/>
        <p:nvPr/>
      </p:nvGrpSpPr>
      <p:grpSpPr>
        <a:xfrm>
          <a:off x="0" y="0"/>
          <a:ext cx="0" cy="0"/>
          <a:chOff x="0" y="0"/>
          <a:chExt cx="0" cy="0"/>
        </a:xfrm>
      </p:grpSpPr>
      <p:sp>
        <p:nvSpPr>
          <p:cNvPr id="52" name="Google Shape;52;p11"/>
          <p:cNvSpPr txBox="1"/>
          <p:nvPr>
            <p:ph type="title"/>
          </p:nvPr>
        </p:nvSpPr>
        <p:spPr>
          <a:xfrm>
            <a:off x="490250" y="450150"/>
            <a:ext cx="6367800" cy="4090800"/>
          </a:xfrm>
          <a:prstGeom prst="rect">
            <a:avLst/>
          </a:prstGeom>
          <a:noFill/>
          <a:ln>
            <a:noFill/>
          </a:ln>
          <a:effectLst>
            <a:outerShdw blurRad="57150" rotWithShape="0" algn="bl" dir="5400000" dist="19050">
              <a:srgbClr val="000000">
                <a:alpha val="49410"/>
              </a:srgbClr>
            </a:outerShdw>
          </a:effectLst>
        </p:spPr>
        <p:txBody>
          <a:bodyPr anchorCtr="0" anchor="ctr" bIns="91425" lIns="91425" spcFirstLastPara="1" rIns="91425" wrap="square" tIns="91425">
            <a:normAutofit/>
          </a:bodyPr>
          <a:lstStyle>
            <a:lvl1pPr lvl="0" rtl="0" algn="l">
              <a:lnSpc>
                <a:spcPct val="100000"/>
              </a:lnSpc>
              <a:spcBef>
                <a:spcPts val="0"/>
              </a:spcBef>
              <a:spcAft>
                <a:spcPts val="0"/>
              </a:spcAft>
              <a:buSzPts val="4800"/>
              <a:buNone/>
              <a:defRPr sz="4800"/>
            </a:lvl1pPr>
            <a:lvl2pPr lvl="1" rtl="0" algn="l">
              <a:lnSpc>
                <a:spcPct val="100000"/>
              </a:lnSpc>
              <a:spcBef>
                <a:spcPts val="0"/>
              </a:spcBef>
              <a:spcAft>
                <a:spcPts val="0"/>
              </a:spcAft>
              <a:buSzPts val="4800"/>
              <a:buNone/>
              <a:defRPr sz="4800"/>
            </a:lvl2pPr>
            <a:lvl3pPr lvl="2" rtl="0" algn="l">
              <a:lnSpc>
                <a:spcPct val="100000"/>
              </a:lnSpc>
              <a:spcBef>
                <a:spcPts val="0"/>
              </a:spcBef>
              <a:spcAft>
                <a:spcPts val="0"/>
              </a:spcAft>
              <a:buSzPts val="4800"/>
              <a:buNone/>
              <a:defRPr sz="4800"/>
            </a:lvl3pPr>
            <a:lvl4pPr lvl="3" rtl="0" algn="l">
              <a:lnSpc>
                <a:spcPct val="100000"/>
              </a:lnSpc>
              <a:spcBef>
                <a:spcPts val="0"/>
              </a:spcBef>
              <a:spcAft>
                <a:spcPts val="0"/>
              </a:spcAft>
              <a:buSzPts val="4800"/>
              <a:buNone/>
              <a:defRPr sz="4800"/>
            </a:lvl4pPr>
            <a:lvl5pPr lvl="4" rtl="0" algn="l">
              <a:lnSpc>
                <a:spcPct val="100000"/>
              </a:lnSpc>
              <a:spcBef>
                <a:spcPts val="0"/>
              </a:spcBef>
              <a:spcAft>
                <a:spcPts val="0"/>
              </a:spcAft>
              <a:buSzPts val="4800"/>
              <a:buNone/>
              <a:defRPr sz="4800"/>
            </a:lvl5pPr>
            <a:lvl6pPr lvl="5" rtl="0" algn="l">
              <a:lnSpc>
                <a:spcPct val="100000"/>
              </a:lnSpc>
              <a:spcBef>
                <a:spcPts val="0"/>
              </a:spcBef>
              <a:spcAft>
                <a:spcPts val="0"/>
              </a:spcAft>
              <a:buSzPts val="4800"/>
              <a:buNone/>
              <a:defRPr sz="4800"/>
            </a:lvl6pPr>
            <a:lvl7pPr lvl="6" rtl="0" algn="l">
              <a:lnSpc>
                <a:spcPct val="100000"/>
              </a:lnSpc>
              <a:spcBef>
                <a:spcPts val="0"/>
              </a:spcBef>
              <a:spcAft>
                <a:spcPts val="0"/>
              </a:spcAft>
              <a:buSzPts val="4800"/>
              <a:buNone/>
              <a:defRPr sz="4800"/>
            </a:lvl7pPr>
            <a:lvl8pPr lvl="7" rtl="0" algn="l">
              <a:lnSpc>
                <a:spcPct val="100000"/>
              </a:lnSpc>
              <a:spcBef>
                <a:spcPts val="0"/>
              </a:spcBef>
              <a:spcAft>
                <a:spcPts val="0"/>
              </a:spcAft>
              <a:buSzPts val="4800"/>
              <a:buNone/>
              <a:defRPr sz="4800"/>
            </a:lvl8pPr>
            <a:lvl9pPr lvl="8" rtl="0" algn="l">
              <a:lnSpc>
                <a:spcPct val="100000"/>
              </a:lnSpc>
              <a:spcBef>
                <a:spcPts val="0"/>
              </a:spcBef>
              <a:spcAft>
                <a:spcPts val="0"/>
              </a:spcAft>
              <a:buSzPts val="4800"/>
              <a:buNone/>
              <a:defRPr sz="4800"/>
            </a:lvl9pPr>
          </a:lstStyle>
          <a:p/>
        </p:txBody>
      </p:sp>
      <p:sp>
        <p:nvSpPr>
          <p:cNvPr id="53" name="Google Shape;53;p1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4" name="Shape 54"/>
        <p:cNvGrpSpPr/>
        <p:nvPr/>
      </p:nvGrpSpPr>
      <p:grpSpPr>
        <a:xfrm>
          <a:off x="0" y="0"/>
          <a:ext cx="0" cy="0"/>
          <a:chOff x="0" y="0"/>
          <a:chExt cx="0" cy="0"/>
        </a:xfrm>
      </p:grpSpPr>
      <p:sp>
        <p:nvSpPr>
          <p:cNvPr id="55" name="Google Shape;55;p12"/>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6" name="Google Shape;56;p12"/>
          <p:cNvSpPr txBox="1"/>
          <p:nvPr>
            <p:ph type="title"/>
          </p:nvPr>
        </p:nvSpPr>
        <p:spPr>
          <a:xfrm>
            <a:off x="265500" y="1233175"/>
            <a:ext cx="4045200" cy="1482300"/>
          </a:xfrm>
          <a:prstGeom prst="rect">
            <a:avLst/>
          </a:prstGeom>
          <a:noFill/>
          <a:ln>
            <a:noFill/>
          </a:ln>
          <a:effectLst>
            <a:outerShdw blurRad="57150" rotWithShape="0" algn="bl" dir="5400000" dist="19050">
              <a:srgbClr val="000000">
                <a:alpha val="49410"/>
              </a:srgbClr>
            </a:outerShdw>
          </a:effectLst>
        </p:spPr>
        <p:txBody>
          <a:bodyPr anchorCtr="0" anchor="b" bIns="91425" lIns="91425" spcFirstLastPara="1" rIns="91425" wrap="square" tIns="91425">
            <a:normAutofit/>
          </a:bodyPr>
          <a:lstStyle>
            <a:lvl1pPr lvl="0" rtl="0" algn="ctr">
              <a:lnSpc>
                <a:spcPct val="100000"/>
              </a:lnSpc>
              <a:spcBef>
                <a:spcPts val="0"/>
              </a:spcBef>
              <a:spcAft>
                <a:spcPts val="0"/>
              </a:spcAft>
              <a:buSzPts val="4200"/>
              <a:buNone/>
              <a:defRPr sz="4200"/>
            </a:lvl1pPr>
            <a:lvl2pPr lvl="1" rtl="0" algn="ctr">
              <a:lnSpc>
                <a:spcPct val="100000"/>
              </a:lnSpc>
              <a:spcBef>
                <a:spcPts val="0"/>
              </a:spcBef>
              <a:spcAft>
                <a:spcPts val="0"/>
              </a:spcAft>
              <a:buSzPts val="4200"/>
              <a:buNone/>
              <a:defRPr sz="4200"/>
            </a:lvl2pPr>
            <a:lvl3pPr lvl="2" rtl="0" algn="ctr">
              <a:lnSpc>
                <a:spcPct val="100000"/>
              </a:lnSpc>
              <a:spcBef>
                <a:spcPts val="0"/>
              </a:spcBef>
              <a:spcAft>
                <a:spcPts val="0"/>
              </a:spcAft>
              <a:buSzPts val="4200"/>
              <a:buNone/>
              <a:defRPr sz="4200"/>
            </a:lvl3pPr>
            <a:lvl4pPr lvl="3" rtl="0" algn="ctr">
              <a:lnSpc>
                <a:spcPct val="100000"/>
              </a:lnSpc>
              <a:spcBef>
                <a:spcPts val="0"/>
              </a:spcBef>
              <a:spcAft>
                <a:spcPts val="0"/>
              </a:spcAft>
              <a:buSzPts val="4200"/>
              <a:buNone/>
              <a:defRPr sz="4200"/>
            </a:lvl4pPr>
            <a:lvl5pPr lvl="4" rtl="0" algn="ctr">
              <a:lnSpc>
                <a:spcPct val="100000"/>
              </a:lnSpc>
              <a:spcBef>
                <a:spcPts val="0"/>
              </a:spcBef>
              <a:spcAft>
                <a:spcPts val="0"/>
              </a:spcAft>
              <a:buSzPts val="4200"/>
              <a:buNone/>
              <a:defRPr sz="4200"/>
            </a:lvl5pPr>
            <a:lvl6pPr lvl="5" rtl="0" algn="ctr">
              <a:lnSpc>
                <a:spcPct val="100000"/>
              </a:lnSpc>
              <a:spcBef>
                <a:spcPts val="0"/>
              </a:spcBef>
              <a:spcAft>
                <a:spcPts val="0"/>
              </a:spcAft>
              <a:buSzPts val="4200"/>
              <a:buNone/>
              <a:defRPr sz="4200"/>
            </a:lvl6pPr>
            <a:lvl7pPr lvl="6" rtl="0" algn="ctr">
              <a:lnSpc>
                <a:spcPct val="100000"/>
              </a:lnSpc>
              <a:spcBef>
                <a:spcPts val="0"/>
              </a:spcBef>
              <a:spcAft>
                <a:spcPts val="0"/>
              </a:spcAft>
              <a:buSzPts val="4200"/>
              <a:buNone/>
              <a:defRPr sz="4200"/>
            </a:lvl7pPr>
            <a:lvl8pPr lvl="7" rtl="0" algn="ctr">
              <a:lnSpc>
                <a:spcPct val="100000"/>
              </a:lnSpc>
              <a:spcBef>
                <a:spcPts val="0"/>
              </a:spcBef>
              <a:spcAft>
                <a:spcPts val="0"/>
              </a:spcAft>
              <a:buSzPts val="4200"/>
              <a:buNone/>
              <a:defRPr sz="4200"/>
            </a:lvl8pPr>
            <a:lvl9pPr lvl="8" rtl="0" algn="ctr">
              <a:lnSpc>
                <a:spcPct val="100000"/>
              </a:lnSpc>
              <a:spcBef>
                <a:spcPts val="0"/>
              </a:spcBef>
              <a:spcAft>
                <a:spcPts val="0"/>
              </a:spcAft>
              <a:buSzPts val="4200"/>
              <a:buNone/>
              <a:defRPr sz="4200"/>
            </a:lvl9pPr>
          </a:lstStyle>
          <a:p/>
        </p:txBody>
      </p:sp>
      <p:sp>
        <p:nvSpPr>
          <p:cNvPr id="57" name="Google Shape;57;p12"/>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58" name="Google Shape;58;p12"/>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0"/>
              </a:spcBef>
              <a:spcAft>
                <a:spcPts val="0"/>
              </a:spcAft>
              <a:buSzPts val="1400"/>
              <a:buChar char="○"/>
              <a:defRPr/>
            </a:lvl2pPr>
            <a:lvl3pPr indent="-317500" lvl="2" marL="1371600" rtl="0" algn="l">
              <a:lnSpc>
                <a:spcPct val="115000"/>
              </a:lnSpc>
              <a:spcBef>
                <a:spcPts val="0"/>
              </a:spcBef>
              <a:spcAft>
                <a:spcPts val="0"/>
              </a:spcAft>
              <a:buSzPts val="1400"/>
              <a:buChar char="■"/>
              <a:defRPr/>
            </a:lvl3pPr>
            <a:lvl4pPr indent="-317500" lvl="3" marL="1828800" rtl="0" algn="l">
              <a:lnSpc>
                <a:spcPct val="115000"/>
              </a:lnSpc>
              <a:spcBef>
                <a:spcPts val="0"/>
              </a:spcBef>
              <a:spcAft>
                <a:spcPts val="0"/>
              </a:spcAft>
              <a:buSzPts val="1400"/>
              <a:buChar char="●"/>
              <a:defRPr/>
            </a:lvl4pPr>
            <a:lvl5pPr indent="-317500" lvl="4" marL="2286000" rtl="0" algn="l">
              <a:lnSpc>
                <a:spcPct val="115000"/>
              </a:lnSpc>
              <a:spcBef>
                <a:spcPts val="0"/>
              </a:spcBef>
              <a:spcAft>
                <a:spcPts val="0"/>
              </a:spcAft>
              <a:buSzPts val="1400"/>
              <a:buChar char="○"/>
              <a:defRPr/>
            </a:lvl5pPr>
            <a:lvl6pPr indent="-317500" lvl="5" marL="2743200" rtl="0" algn="l">
              <a:lnSpc>
                <a:spcPct val="115000"/>
              </a:lnSpc>
              <a:spcBef>
                <a:spcPts val="0"/>
              </a:spcBef>
              <a:spcAft>
                <a:spcPts val="0"/>
              </a:spcAft>
              <a:buSzPts val="1400"/>
              <a:buChar char="■"/>
              <a:defRPr/>
            </a:lvl6pPr>
            <a:lvl7pPr indent="-317500" lvl="6" marL="3200400" rtl="0" algn="l">
              <a:lnSpc>
                <a:spcPct val="115000"/>
              </a:lnSpc>
              <a:spcBef>
                <a:spcPts val="0"/>
              </a:spcBef>
              <a:spcAft>
                <a:spcPts val="0"/>
              </a:spcAft>
              <a:buSzPts val="1400"/>
              <a:buChar char="●"/>
              <a:defRPr/>
            </a:lvl7pPr>
            <a:lvl8pPr indent="-317500" lvl="7" marL="3657600" rtl="0" algn="l">
              <a:lnSpc>
                <a:spcPct val="115000"/>
              </a:lnSpc>
              <a:spcBef>
                <a:spcPts val="0"/>
              </a:spcBef>
              <a:spcAft>
                <a:spcPts val="0"/>
              </a:spcAft>
              <a:buSzPts val="1400"/>
              <a:buChar char="○"/>
              <a:defRPr/>
            </a:lvl8pPr>
            <a:lvl9pPr indent="-317500" lvl="8" marL="4114800" rtl="0" algn="l">
              <a:lnSpc>
                <a:spcPct val="115000"/>
              </a:lnSpc>
              <a:spcBef>
                <a:spcPts val="0"/>
              </a:spcBef>
              <a:spcAft>
                <a:spcPts val="0"/>
              </a:spcAft>
              <a:buSzPts val="1400"/>
              <a:buChar char="■"/>
              <a:defRPr/>
            </a:lvl9pPr>
          </a:lstStyle>
          <a:p/>
        </p:txBody>
      </p:sp>
      <p:sp>
        <p:nvSpPr>
          <p:cNvPr id="59" name="Google Shape;59;p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0" name="Shape 60"/>
        <p:cNvGrpSpPr/>
        <p:nvPr/>
      </p:nvGrpSpPr>
      <p:grpSpPr>
        <a:xfrm>
          <a:off x="0" y="0"/>
          <a:ext cx="0" cy="0"/>
          <a:chOff x="0" y="0"/>
          <a:chExt cx="0" cy="0"/>
        </a:xfrm>
      </p:grpSpPr>
      <p:sp>
        <p:nvSpPr>
          <p:cNvPr id="61" name="Google Shape;61;p13"/>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rtl="0" algn="l">
              <a:lnSpc>
                <a:spcPct val="100000"/>
              </a:lnSpc>
              <a:spcBef>
                <a:spcPts val="0"/>
              </a:spcBef>
              <a:spcAft>
                <a:spcPts val="0"/>
              </a:spcAft>
              <a:buSzPts val="1800"/>
              <a:buNone/>
              <a:defRPr/>
            </a:lvl1pPr>
          </a:lstStyle>
          <a:p/>
        </p:txBody>
      </p:sp>
      <p:sp>
        <p:nvSpPr>
          <p:cNvPr id="62" name="Google Shape;62;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3" name="Shape 63"/>
        <p:cNvGrpSpPr/>
        <p:nvPr/>
      </p:nvGrpSpPr>
      <p:grpSpPr>
        <a:xfrm>
          <a:off x="0" y="0"/>
          <a:ext cx="0" cy="0"/>
          <a:chOff x="0" y="0"/>
          <a:chExt cx="0" cy="0"/>
        </a:xfrm>
      </p:grpSpPr>
      <p:sp>
        <p:nvSpPr>
          <p:cNvPr id="64" name="Google Shape;64;p14"/>
          <p:cNvSpPr txBox="1"/>
          <p:nvPr>
            <p:ph hasCustomPrompt="1" type="title"/>
          </p:nvPr>
        </p:nvSpPr>
        <p:spPr>
          <a:xfrm>
            <a:off x="311700" y="1106125"/>
            <a:ext cx="8520600" cy="1963500"/>
          </a:xfrm>
          <a:prstGeom prst="rect">
            <a:avLst/>
          </a:prstGeom>
          <a:noFill/>
          <a:ln>
            <a:noFill/>
          </a:ln>
          <a:effectLst>
            <a:outerShdw blurRad="57150" rotWithShape="0" algn="bl" dir="5400000" dist="19050">
              <a:srgbClr val="000000">
                <a:alpha val="49410"/>
              </a:srgbClr>
            </a:outerShdw>
          </a:effectLst>
        </p:spPr>
        <p:txBody>
          <a:bodyPr anchorCtr="0" anchor="b" bIns="91425" lIns="91425" spcFirstLastPara="1" rIns="91425" wrap="square" tIns="91425">
            <a:normAutofit/>
          </a:bodyPr>
          <a:lstStyle>
            <a:lvl1pPr lvl="0" rtl="0" algn="ctr">
              <a:lnSpc>
                <a:spcPct val="100000"/>
              </a:lnSpc>
              <a:spcBef>
                <a:spcPts val="0"/>
              </a:spcBef>
              <a:spcAft>
                <a:spcPts val="0"/>
              </a:spcAft>
              <a:buSzPts val="12000"/>
              <a:buNone/>
              <a:defRPr sz="12000"/>
            </a:lvl1pPr>
            <a:lvl2pPr lvl="1" rtl="0" algn="ctr">
              <a:lnSpc>
                <a:spcPct val="100000"/>
              </a:lnSpc>
              <a:spcBef>
                <a:spcPts val="0"/>
              </a:spcBef>
              <a:spcAft>
                <a:spcPts val="0"/>
              </a:spcAft>
              <a:buSzPts val="12000"/>
              <a:buNone/>
              <a:defRPr sz="12000"/>
            </a:lvl2pPr>
            <a:lvl3pPr lvl="2" rtl="0" algn="ctr">
              <a:lnSpc>
                <a:spcPct val="100000"/>
              </a:lnSpc>
              <a:spcBef>
                <a:spcPts val="0"/>
              </a:spcBef>
              <a:spcAft>
                <a:spcPts val="0"/>
              </a:spcAft>
              <a:buSzPts val="12000"/>
              <a:buNone/>
              <a:defRPr sz="12000"/>
            </a:lvl3pPr>
            <a:lvl4pPr lvl="3" rtl="0" algn="ctr">
              <a:lnSpc>
                <a:spcPct val="100000"/>
              </a:lnSpc>
              <a:spcBef>
                <a:spcPts val="0"/>
              </a:spcBef>
              <a:spcAft>
                <a:spcPts val="0"/>
              </a:spcAft>
              <a:buSzPts val="12000"/>
              <a:buNone/>
              <a:defRPr sz="12000"/>
            </a:lvl4pPr>
            <a:lvl5pPr lvl="4" rtl="0" algn="ctr">
              <a:lnSpc>
                <a:spcPct val="100000"/>
              </a:lnSpc>
              <a:spcBef>
                <a:spcPts val="0"/>
              </a:spcBef>
              <a:spcAft>
                <a:spcPts val="0"/>
              </a:spcAft>
              <a:buSzPts val="12000"/>
              <a:buNone/>
              <a:defRPr sz="12000"/>
            </a:lvl5pPr>
            <a:lvl6pPr lvl="5" rtl="0" algn="ctr">
              <a:lnSpc>
                <a:spcPct val="100000"/>
              </a:lnSpc>
              <a:spcBef>
                <a:spcPts val="0"/>
              </a:spcBef>
              <a:spcAft>
                <a:spcPts val="0"/>
              </a:spcAft>
              <a:buSzPts val="12000"/>
              <a:buNone/>
              <a:defRPr sz="12000"/>
            </a:lvl6pPr>
            <a:lvl7pPr lvl="6" rtl="0" algn="ctr">
              <a:lnSpc>
                <a:spcPct val="100000"/>
              </a:lnSpc>
              <a:spcBef>
                <a:spcPts val="0"/>
              </a:spcBef>
              <a:spcAft>
                <a:spcPts val="0"/>
              </a:spcAft>
              <a:buSzPts val="12000"/>
              <a:buNone/>
              <a:defRPr sz="12000"/>
            </a:lvl7pPr>
            <a:lvl8pPr lvl="7" rtl="0" algn="ctr">
              <a:lnSpc>
                <a:spcPct val="100000"/>
              </a:lnSpc>
              <a:spcBef>
                <a:spcPts val="0"/>
              </a:spcBef>
              <a:spcAft>
                <a:spcPts val="0"/>
              </a:spcAft>
              <a:buSzPts val="12000"/>
              <a:buNone/>
              <a:defRPr sz="12000"/>
            </a:lvl8pPr>
            <a:lvl9pPr lvl="8" rtl="0" algn="ctr">
              <a:lnSpc>
                <a:spcPct val="100000"/>
              </a:lnSpc>
              <a:spcBef>
                <a:spcPts val="0"/>
              </a:spcBef>
              <a:spcAft>
                <a:spcPts val="0"/>
              </a:spcAft>
              <a:buSzPts val="12000"/>
              <a:buNone/>
              <a:defRPr sz="12000"/>
            </a:lvl9pPr>
          </a:lstStyle>
          <a:p>
            <a:r>
              <a:t>xx%</a:t>
            </a:r>
          </a:p>
        </p:txBody>
      </p:sp>
      <p:sp>
        <p:nvSpPr>
          <p:cNvPr id="65" name="Google Shape;65;p14"/>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rtl="0" algn="ctr">
              <a:lnSpc>
                <a:spcPct val="115000"/>
              </a:lnSpc>
              <a:spcBef>
                <a:spcPts val="0"/>
              </a:spcBef>
              <a:spcAft>
                <a:spcPts val="0"/>
              </a:spcAft>
              <a:buSzPts val="1800"/>
              <a:buChar char="●"/>
              <a:defRPr/>
            </a:lvl1pPr>
            <a:lvl2pPr indent="-317500" lvl="1" marL="914400" rtl="0" algn="ctr">
              <a:lnSpc>
                <a:spcPct val="115000"/>
              </a:lnSpc>
              <a:spcBef>
                <a:spcPts val="0"/>
              </a:spcBef>
              <a:spcAft>
                <a:spcPts val="0"/>
              </a:spcAft>
              <a:buSzPts val="1400"/>
              <a:buChar char="○"/>
              <a:defRPr/>
            </a:lvl2pPr>
            <a:lvl3pPr indent="-317500" lvl="2" marL="1371600" rtl="0" algn="ctr">
              <a:lnSpc>
                <a:spcPct val="115000"/>
              </a:lnSpc>
              <a:spcBef>
                <a:spcPts val="0"/>
              </a:spcBef>
              <a:spcAft>
                <a:spcPts val="0"/>
              </a:spcAft>
              <a:buSzPts val="1400"/>
              <a:buChar char="■"/>
              <a:defRPr/>
            </a:lvl3pPr>
            <a:lvl4pPr indent="-317500" lvl="3" marL="1828800" rtl="0" algn="ctr">
              <a:lnSpc>
                <a:spcPct val="115000"/>
              </a:lnSpc>
              <a:spcBef>
                <a:spcPts val="0"/>
              </a:spcBef>
              <a:spcAft>
                <a:spcPts val="0"/>
              </a:spcAft>
              <a:buSzPts val="1400"/>
              <a:buChar char="●"/>
              <a:defRPr/>
            </a:lvl4pPr>
            <a:lvl5pPr indent="-317500" lvl="4" marL="2286000" rtl="0" algn="ctr">
              <a:lnSpc>
                <a:spcPct val="115000"/>
              </a:lnSpc>
              <a:spcBef>
                <a:spcPts val="0"/>
              </a:spcBef>
              <a:spcAft>
                <a:spcPts val="0"/>
              </a:spcAft>
              <a:buSzPts val="1400"/>
              <a:buChar char="○"/>
              <a:defRPr/>
            </a:lvl5pPr>
            <a:lvl6pPr indent="-317500" lvl="5" marL="2743200" rtl="0" algn="ctr">
              <a:lnSpc>
                <a:spcPct val="115000"/>
              </a:lnSpc>
              <a:spcBef>
                <a:spcPts val="0"/>
              </a:spcBef>
              <a:spcAft>
                <a:spcPts val="0"/>
              </a:spcAft>
              <a:buSzPts val="1400"/>
              <a:buChar char="■"/>
              <a:defRPr/>
            </a:lvl6pPr>
            <a:lvl7pPr indent="-317500" lvl="6" marL="3200400" rtl="0" algn="ctr">
              <a:lnSpc>
                <a:spcPct val="115000"/>
              </a:lnSpc>
              <a:spcBef>
                <a:spcPts val="0"/>
              </a:spcBef>
              <a:spcAft>
                <a:spcPts val="0"/>
              </a:spcAft>
              <a:buSzPts val="1400"/>
              <a:buChar char="●"/>
              <a:defRPr/>
            </a:lvl7pPr>
            <a:lvl8pPr indent="-317500" lvl="7" marL="3657600" rtl="0" algn="ctr">
              <a:lnSpc>
                <a:spcPct val="115000"/>
              </a:lnSpc>
              <a:spcBef>
                <a:spcPts val="0"/>
              </a:spcBef>
              <a:spcAft>
                <a:spcPts val="0"/>
              </a:spcAft>
              <a:buSzPts val="1400"/>
              <a:buChar char="○"/>
              <a:defRPr/>
            </a:lvl8pPr>
            <a:lvl9pPr indent="-317500" lvl="8" marL="4114800" rtl="0" algn="ctr">
              <a:lnSpc>
                <a:spcPct val="115000"/>
              </a:lnSpc>
              <a:spcBef>
                <a:spcPts val="0"/>
              </a:spcBef>
              <a:spcAft>
                <a:spcPts val="0"/>
              </a:spcAft>
              <a:buSzPts val="1400"/>
              <a:buChar char="■"/>
              <a:defRPr/>
            </a:lvl9pPr>
          </a:lstStyle>
          <a:p/>
        </p:txBody>
      </p:sp>
      <p:sp>
        <p:nvSpPr>
          <p:cNvPr id="66" name="Google Shape;66;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lt1"/>
        </a:solidFill>
      </p:bgPr>
    </p:bg>
    <p:spTree>
      <p:nvGrpSpPr>
        <p:cNvPr id="67" name="Shape 67"/>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68" name="Shape 68"/>
        <p:cNvGrpSpPr/>
        <p:nvPr/>
      </p:nvGrpSpPr>
      <p:grpSpPr>
        <a:xfrm>
          <a:off x="0" y="0"/>
          <a:ext cx="0" cy="0"/>
          <a:chOff x="0" y="0"/>
          <a:chExt cx="0" cy="0"/>
        </a:xfrm>
      </p:grpSpPr>
      <p:sp>
        <p:nvSpPr>
          <p:cNvPr id="69" name="Google Shape;69;p16"/>
          <p:cNvSpPr txBox="1"/>
          <p:nvPr>
            <p:ph type="title"/>
          </p:nvPr>
        </p:nvSpPr>
        <p:spPr>
          <a:xfrm>
            <a:off x="403662" y="455027"/>
            <a:ext cx="7108500" cy="524400"/>
          </a:xfrm>
          <a:prstGeom prst="rect">
            <a:avLst/>
          </a:prstGeom>
          <a:noFill/>
          <a:ln>
            <a:noFill/>
          </a:ln>
        </p:spPr>
        <p:txBody>
          <a:bodyPr anchorCtr="0" anchor="t" bIns="0" lIns="0" spcFirstLastPara="1" rIns="0" wrap="square" tIns="0">
            <a:spAutoFit/>
          </a:bodyPr>
          <a:lstStyle>
            <a:lvl1pPr lvl="0" marR="0" rtl="0" algn="l">
              <a:lnSpc>
                <a:spcPct val="90000"/>
              </a:lnSpc>
              <a:spcBef>
                <a:spcPts val="0"/>
              </a:spcBef>
              <a:spcAft>
                <a:spcPts val="0"/>
              </a:spcAft>
              <a:buClr>
                <a:srgbClr val="ED1C24"/>
              </a:buClr>
              <a:buSzPts val="1900"/>
              <a:buFont typeface="Avenir"/>
              <a:buNone/>
              <a:defRPr b="1" i="0" sz="1900" u="none" cap="none" strike="noStrike">
                <a:solidFill>
                  <a:srgbClr val="ED1C24"/>
                </a:solidFill>
                <a:latin typeface="Avenir"/>
                <a:ea typeface="Avenir"/>
                <a:cs typeface="Avenir"/>
                <a:sym typeface="Avenir"/>
              </a:defRPr>
            </a:lvl1pPr>
            <a:lvl2pPr lvl="1" rtl="0">
              <a:spcBef>
                <a:spcPts val="0"/>
              </a:spcBef>
              <a:spcAft>
                <a:spcPts val="0"/>
              </a:spcAft>
              <a:buSzPts val="2800"/>
              <a:buNone/>
              <a:defRPr sz="1600"/>
            </a:lvl2pPr>
            <a:lvl3pPr lvl="2" rtl="0">
              <a:spcBef>
                <a:spcPts val="0"/>
              </a:spcBef>
              <a:spcAft>
                <a:spcPts val="0"/>
              </a:spcAft>
              <a:buSzPts val="2800"/>
              <a:buNone/>
              <a:defRPr sz="1600"/>
            </a:lvl3pPr>
            <a:lvl4pPr lvl="3" rtl="0">
              <a:spcBef>
                <a:spcPts val="0"/>
              </a:spcBef>
              <a:spcAft>
                <a:spcPts val="0"/>
              </a:spcAft>
              <a:buSzPts val="2800"/>
              <a:buNone/>
              <a:defRPr sz="1600"/>
            </a:lvl4pPr>
            <a:lvl5pPr lvl="4" rtl="0">
              <a:spcBef>
                <a:spcPts val="0"/>
              </a:spcBef>
              <a:spcAft>
                <a:spcPts val="0"/>
              </a:spcAft>
              <a:buSzPts val="2800"/>
              <a:buNone/>
              <a:defRPr sz="1600"/>
            </a:lvl5pPr>
            <a:lvl6pPr lvl="5" rtl="0">
              <a:spcBef>
                <a:spcPts val="0"/>
              </a:spcBef>
              <a:spcAft>
                <a:spcPts val="0"/>
              </a:spcAft>
              <a:buSzPts val="2800"/>
              <a:buNone/>
              <a:defRPr sz="1600"/>
            </a:lvl6pPr>
            <a:lvl7pPr lvl="6" rtl="0">
              <a:spcBef>
                <a:spcPts val="0"/>
              </a:spcBef>
              <a:spcAft>
                <a:spcPts val="0"/>
              </a:spcAft>
              <a:buSzPts val="2800"/>
              <a:buNone/>
              <a:defRPr sz="1600"/>
            </a:lvl7pPr>
            <a:lvl8pPr lvl="7" rtl="0">
              <a:spcBef>
                <a:spcPts val="0"/>
              </a:spcBef>
              <a:spcAft>
                <a:spcPts val="0"/>
              </a:spcAft>
              <a:buSzPts val="2800"/>
              <a:buNone/>
              <a:defRPr sz="1600"/>
            </a:lvl8pPr>
            <a:lvl9pPr lvl="8" rtl="0">
              <a:spcBef>
                <a:spcPts val="0"/>
              </a:spcBef>
              <a:spcAft>
                <a:spcPts val="0"/>
              </a:spcAft>
              <a:buSzPts val="2800"/>
              <a:buNone/>
              <a:defRPr sz="1600"/>
            </a:lvl9pPr>
          </a:lstStyle>
          <a:p/>
        </p:txBody>
      </p:sp>
      <p:sp>
        <p:nvSpPr>
          <p:cNvPr id="70" name="Google Shape;70;p16"/>
          <p:cNvSpPr txBox="1"/>
          <p:nvPr/>
        </p:nvSpPr>
        <p:spPr>
          <a:xfrm>
            <a:off x="1040739" y="138677"/>
            <a:ext cx="2032200" cy="165000"/>
          </a:xfrm>
          <a:prstGeom prst="rect">
            <a:avLst/>
          </a:prstGeom>
          <a:noFill/>
          <a:ln>
            <a:noFill/>
          </a:ln>
        </p:spPr>
        <p:txBody>
          <a:bodyPr anchorCtr="0" anchor="t" bIns="0" lIns="0" spcFirstLastPara="1" rIns="0" wrap="square" tIns="11000">
            <a:spAutoFit/>
          </a:bodyPr>
          <a:lstStyle/>
          <a:p>
            <a:pPr indent="0" lvl="0" marL="12700" marR="0" rtl="0" algn="l">
              <a:lnSpc>
                <a:spcPct val="100000"/>
              </a:lnSpc>
              <a:spcBef>
                <a:spcPts val="0"/>
              </a:spcBef>
              <a:spcAft>
                <a:spcPts val="0"/>
              </a:spcAft>
              <a:buNone/>
            </a:pPr>
            <a:r>
              <a:rPr lang="en-GB" sz="1000">
                <a:solidFill>
                  <a:srgbClr val="231F20"/>
                </a:solidFill>
                <a:latin typeface="Avenir"/>
                <a:ea typeface="Avenir"/>
                <a:cs typeface="Avenir"/>
                <a:sym typeface="Avenir"/>
              </a:rPr>
              <a:t>National Poetry Day Resources</a:t>
            </a:r>
            <a:endParaRPr sz="1000">
              <a:solidFill>
                <a:schemeClr val="dk1"/>
              </a:solidFill>
              <a:latin typeface="Avenir"/>
              <a:ea typeface="Avenir"/>
              <a:cs typeface="Avenir"/>
              <a:sym typeface="Avenir"/>
            </a:endParaRPr>
          </a:p>
        </p:txBody>
      </p:sp>
      <p:sp>
        <p:nvSpPr>
          <p:cNvPr id="71" name="Google Shape;71;p16"/>
          <p:cNvSpPr txBox="1"/>
          <p:nvPr/>
        </p:nvSpPr>
        <p:spPr>
          <a:xfrm>
            <a:off x="-740692" y="1529887"/>
            <a:ext cx="7108500" cy="2631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Clr>
                <a:srgbClr val="ED1C24"/>
              </a:buClr>
              <a:buSzPts val="1900"/>
              <a:buFont typeface="Avenir"/>
              <a:buNone/>
            </a:pPr>
            <a:r>
              <a:t/>
            </a:r>
            <a:endParaRPr b="1" i="0" sz="1900">
              <a:solidFill>
                <a:srgbClr val="ED1C24"/>
              </a:solidFill>
              <a:latin typeface="Avenir"/>
              <a:ea typeface="Avenir"/>
              <a:cs typeface="Avenir"/>
              <a:sym typeface="Aveni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 name="Shape 15"/>
        <p:cNvGrpSpPr/>
        <p:nvPr/>
      </p:nvGrpSpPr>
      <p:grpSpPr>
        <a:xfrm>
          <a:off x="0" y="0"/>
          <a:ext cx="0" cy="0"/>
          <a:chOff x="0" y="0"/>
          <a:chExt cx="0" cy="0"/>
        </a:xfrm>
      </p:grpSpPr>
      <p:sp>
        <p:nvSpPr>
          <p:cNvPr id="16" name="Google Shape;16;p3"/>
          <p:cNvSpPr txBox="1"/>
          <p:nvPr>
            <p:ph type="title"/>
          </p:nvPr>
        </p:nvSpPr>
        <p:spPr>
          <a:xfrm>
            <a:off x="628650" y="273844"/>
            <a:ext cx="7886700" cy="994200"/>
          </a:xfrm>
          <a:prstGeom prst="rect">
            <a:avLst/>
          </a:prstGeom>
          <a:noFill/>
          <a:ln>
            <a:noFill/>
          </a:ln>
          <a:effectLst>
            <a:outerShdw blurRad="57150" rotWithShape="0" algn="bl" dir="5400000" dist="19050">
              <a:srgbClr val="000000">
                <a:alpha val="49410"/>
              </a:srgbClr>
            </a:outerShdw>
          </a:effectLst>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7" name="Google Shape;17;p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200"/>
              </a:spcBef>
              <a:spcAft>
                <a:spcPts val="0"/>
              </a:spcAft>
              <a:buClr>
                <a:schemeClr val="dk1"/>
              </a:buClr>
              <a:buSzPts val="1400"/>
              <a:buChar char="○"/>
              <a:defRPr/>
            </a:lvl2pPr>
            <a:lvl3pPr indent="-317500" lvl="2" marL="1371600" rtl="0" algn="l">
              <a:lnSpc>
                <a:spcPct val="90000"/>
              </a:lnSpc>
              <a:spcBef>
                <a:spcPts val="1200"/>
              </a:spcBef>
              <a:spcAft>
                <a:spcPts val="0"/>
              </a:spcAft>
              <a:buClr>
                <a:schemeClr val="dk1"/>
              </a:buClr>
              <a:buSzPts val="1400"/>
              <a:buChar char="■"/>
              <a:defRPr/>
            </a:lvl3pPr>
            <a:lvl4pPr indent="-317500" lvl="3" marL="1828800" rtl="0" algn="l">
              <a:lnSpc>
                <a:spcPct val="90000"/>
              </a:lnSpc>
              <a:spcBef>
                <a:spcPts val="1200"/>
              </a:spcBef>
              <a:spcAft>
                <a:spcPts val="0"/>
              </a:spcAft>
              <a:buClr>
                <a:schemeClr val="dk1"/>
              </a:buClr>
              <a:buSzPts val="1400"/>
              <a:buChar char="●"/>
              <a:defRPr/>
            </a:lvl4pPr>
            <a:lvl5pPr indent="-317500" lvl="4" marL="2286000" rtl="0" algn="l">
              <a:lnSpc>
                <a:spcPct val="90000"/>
              </a:lnSpc>
              <a:spcBef>
                <a:spcPts val="1200"/>
              </a:spcBef>
              <a:spcAft>
                <a:spcPts val="0"/>
              </a:spcAft>
              <a:buClr>
                <a:schemeClr val="dk1"/>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18" name="Google Shape;18;p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9" name="Google Shape;19;p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20" name="Google Shape;20;p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1" name="Shape 21"/>
        <p:cNvGrpSpPr/>
        <p:nvPr/>
      </p:nvGrpSpPr>
      <p:grpSpPr>
        <a:xfrm>
          <a:off x="0" y="0"/>
          <a:ext cx="0" cy="0"/>
          <a:chOff x="0" y="0"/>
          <a:chExt cx="0" cy="0"/>
        </a:xfrm>
      </p:grpSpPr>
      <p:sp>
        <p:nvSpPr>
          <p:cNvPr id="22" name="Google Shape;22;p4"/>
          <p:cNvSpPr txBox="1"/>
          <p:nvPr>
            <p:ph type="title"/>
          </p:nvPr>
        </p:nvSpPr>
        <p:spPr>
          <a:xfrm>
            <a:off x="628650" y="273844"/>
            <a:ext cx="7886700" cy="994200"/>
          </a:xfrm>
          <a:prstGeom prst="rect">
            <a:avLst/>
          </a:prstGeom>
          <a:noFill/>
          <a:ln>
            <a:noFill/>
          </a:ln>
          <a:effectLst>
            <a:outerShdw blurRad="57150" rotWithShape="0" algn="bl" dir="5400000" dist="19050">
              <a:srgbClr val="000000">
                <a:alpha val="49410"/>
              </a:srgbClr>
            </a:outerShdw>
          </a:effectLst>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23" name="Google Shape;23;p4"/>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200"/>
              </a:spcBef>
              <a:spcAft>
                <a:spcPts val="0"/>
              </a:spcAft>
              <a:buClr>
                <a:schemeClr val="dk1"/>
              </a:buClr>
              <a:buSzPts val="1400"/>
              <a:buChar char="○"/>
              <a:defRPr/>
            </a:lvl2pPr>
            <a:lvl3pPr indent="-317500" lvl="2" marL="1371600" rtl="0" algn="l">
              <a:lnSpc>
                <a:spcPct val="90000"/>
              </a:lnSpc>
              <a:spcBef>
                <a:spcPts val="1200"/>
              </a:spcBef>
              <a:spcAft>
                <a:spcPts val="0"/>
              </a:spcAft>
              <a:buClr>
                <a:schemeClr val="dk1"/>
              </a:buClr>
              <a:buSzPts val="1400"/>
              <a:buChar char="■"/>
              <a:defRPr/>
            </a:lvl3pPr>
            <a:lvl4pPr indent="-317500" lvl="3" marL="1828800" rtl="0" algn="l">
              <a:lnSpc>
                <a:spcPct val="90000"/>
              </a:lnSpc>
              <a:spcBef>
                <a:spcPts val="1200"/>
              </a:spcBef>
              <a:spcAft>
                <a:spcPts val="0"/>
              </a:spcAft>
              <a:buClr>
                <a:schemeClr val="dk1"/>
              </a:buClr>
              <a:buSzPts val="1400"/>
              <a:buChar char="●"/>
              <a:defRPr/>
            </a:lvl4pPr>
            <a:lvl5pPr indent="-317500" lvl="4" marL="2286000" rtl="0" algn="l">
              <a:lnSpc>
                <a:spcPct val="90000"/>
              </a:lnSpc>
              <a:spcBef>
                <a:spcPts val="1200"/>
              </a:spcBef>
              <a:spcAft>
                <a:spcPts val="0"/>
              </a:spcAft>
              <a:buClr>
                <a:schemeClr val="dk1"/>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24" name="Google Shape;24;p4"/>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200"/>
              </a:spcBef>
              <a:spcAft>
                <a:spcPts val="0"/>
              </a:spcAft>
              <a:buClr>
                <a:schemeClr val="dk1"/>
              </a:buClr>
              <a:buSzPts val="1400"/>
              <a:buChar char="○"/>
              <a:defRPr/>
            </a:lvl2pPr>
            <a:lvl3pPr indent="-317500" lvl="2" marL="1371600" rtl="0" algn="l">
              <a:lnSpc>
                <a:spcPct val="90000"/>
              </a:lnSpc>
              <a:spcBef>
                <a:spcPts val="1200"/>
              </a:spcBef>
              <a:spcAft>
                <a:spcPts val="0"/>
              </a:spcAft>
              <a:buClr>
                <a:schemeClr val="dk1"/>
              </a:buClr>
              <a:buSzPts val="1400"/>
              <a:buChar char="■"/>
              <a:defRPr/>
            </a:lvl3pPr>
            <a:lvl4pPr indent="-317500" lvl="3" marL="1828800" rtl="0" algn="l">
              <a:lnSpc>
                <a:spcPct val="90000"/>
              </a:lnSpc>
              <a:spcBef>
                <a:spcPts val="1200"/>
              </a:spcBef>
              <a:spcAft>
                <a:spcPts val="0"/>
              </a:spcAft>
              <a:buClr>
                <a:schemeClr val="dk1"/>
              </a:buClr>
              <a:buSzPts val="1400"/>
              <a:buChar char="●"/>
              <a:defRPr/>
            </a:lvl4pPr>
            <a:lvl5pPr indent="-317500" lvl="4" marL="2286000" rtl="0" algn="l">
              <a:lnSpc>
                <a:spcPct val="90000"/>
              </a:lnSpc>
              <a:spcBef>
                <a:spcPts val="1200"/>
              </a:spcBef>
              <a:spcAft>
                <a:spcPts val="0"/>
              </a:spcAft>
              <a:buClr>
                <a:schemeClr val="dk1"/>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25" name="Google Shape;25;p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26" name="Google Shape;26;p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_HEADER_1">
    <p:spTree>
      <p:nvGrpSpPr>
        <p:cNvPr id="27" name="Shape 27"/>
        <p:cNvGrpSpPr/>
        <p:nvPr/>
      </p:nvGrpSpPr>
      <p:grpSpPr>
        <a:xfrm>
          <a:off x="0" y="0"/>
          <a:ext cx="0" cy="0"/>
          <a:chOff x="0" y="0"/>
          <a:chExt cx="0" cy="0"/>
        </a:xfrm>
      </p:grpSpPr>
      <p:sp>
        <p:nvSpPr>
          <p:cNvPr id="28" name="Google Shape;28;p5"/>
          <p:cNvSpPr txBox="1"/>
          <p:nvPr>
            <p:ph type="title"/>
          </p:nvPr>
        </p:nvSpPr>
        <p:spPr>
          <a:xfrm>
            <a:off x="623888" y="1282303"/>
            <a:ext cx="7886700" cy="2139600"/>
          </a:xfrm>
          <a:prstGeom prst="rect">
            <a:avLst/>
          </a:prstGeom>
          <a:noFill/>
          <a:ln>
            <a:noFill/>
          </a:ln>
          <a:effectLst>
            <a:outerShdw blurRad="57150" rotWithShape="0" algn="bl" dir="5400000" dist="19050">
              <a:srgbClr val="000000">
                <a:alpha val="49410"/>
              </a:srgbClr>
            </a:outerShdw>
          </a:effectLst>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4500"/>
              <a:buFont typeface="Calibri"/>
              <a:buNone/>
              <a:defRPr sz="4500"/>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29" name="Google Shape;29;p5"/>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rgbClr val="888888"/>
              </a:buClr>
              <a:buSzPts val="1800"/>
              <a:buNone/>
              <a:defRPr sz="1800">
                <a:solidFill>
                  <a:srgbClr val="888888"/>
                </a:solidFill>
              </a:defRPr>
            </a:lvl1pPr>
            <a:lvl2pPr indent="-228600" lvl="1" marL="914400" rtl="0" algn="l">
              <a:lnSpc>
                <a:spcPct val="90000"/>
              </a:lnSpc>
              <a:spcBef>
                <a:spcPts val="1200"/>
              </a:spcBef>
              <a:spcAft>
                <a:spcPts val="0"/>
              </a:spcAft>
              <a:buClr>
                <a:srgbClr val="888888"/>
              </a:buClr>
              <a:buSzPts val="1500"/>
              <a:buNone/>
              <a:defRPr sz="1500">
                <a:solidFill>
                  <a:srgbClr val="888888"/>
                </a:solidFill>
              </a:defRPr>
            </a:lvl2pPr>
            <a:lvl3pPr indent="-228600" lvl="2" marL="1371600" rtl="0" algn="l">
              <a:lnSpc>
                <a:spcPct val="90000"/>
              </a:lnSpc>
              <a:spcBef>
                <a:spcPts val="1200"/>
              </a:spcBef>
              <a:spcAft>
                <a:spcPts val="0"/>
              </a:spcAft>
              <a:buClr>
                <a:srgbClr val="888888"/>
              </a:buClr>
              <a:buSzPts val="1400"/>
              <a:buNone/>
              <a:defRPr sz="1400">
                <a:solidFill>
                  <a:srgbClr val="888888"/>
                </a:solidFill>
              </a:defRPr>
            </a:lvl3pPr>
            <a:lvl4pPr indent="-228600" lvl="3" marL="1828800" rtl="0" algn="l">
              <a:lnSpc>
                <a:spcPct val="90000"/>
              </a:lnSpc>
              <a:spcBef>
                <a:spcPts val="1200"/>
              </a:spcBef>
              <a:spcAft>
                <a:spcPts val="0"/>
              </a:spcAft>
              <a:buClr>
                <a:srgbClr val="888888"/>
              </a:buClr>
              <a:buSzPts val="1200"/>
              <a:buNone/>
              <a:defRPr sz="1200">
                <a:solidFill>
                  <a:srgbClr val="888888"/>
                </a:solidFill>
              </a:defRPr>
            </a:lvl4pPr>
            <a:lvl5pPr indent="-228600" lvl="4" marL="2286000" rtl="0" algn="l">
              <a:lnSpc>
                <a:spcPct val="90000"/>
              </a:lnSpc>
              <a:spcBef>
                <a:spcPts val="1200"/>
              </a:spcBef>
              <a:spcAft>
                <a:spcPts val="0"/>
              </a:spcAft>
              <a:buClr>
                <a:srgbClr val="888888"/>
              </a:buClr>
              <a:buSzPts val="1200"/>
              <a:buNone/>
              <a:defRPr sz="1200">
                <a:solidFill>
                  <a:srgbClr val="888888"/>
                </a:solidFill>
              </a:defRPr>
            </a:lvl5pPr>
            <a:lvl6pPr indent="-228600" lvl="5" marL="2743200" rtl="0" algn="l">
              <a:lnSpc>
                <a:spcPct val="90000"/>
              </a:lnSpc>
              <a:spcBef>
                <a:spcPts val="1200"/>
              </a:spcBef>
              <a:spcAft>
                <a:spcPts val="0"/>
              </a:spcAft>
              <a:buClr>
                <a:srgbClr val="888888"/>
              </a:buClr>
              <a:buSzPts val="1200"/>
              <a:buNone/>
              <a:defRPr sz="1200">
                <a:solidFill>
                  <a:srgbClr val="888888"/>
                </a:solidFill>
              </a:defRPr>
            </a:lvl6pPr>
            <a:lvl7pPr indent="-228600" lvl="6" marL="3200400" rtl="0" algn="l">
              <a:lnSpc>
                <a:spcPct val="90000"/>
              </a:lnSpc>
              <a:spcBef>
                <a:spcPts val="1200"/>
              </a:spcBef>
              <a:spcAft>
                <a:spcPts val="0"/>
              </a:spcAft>
              <a:buClr>
                <a:srgbClr val="888888"/>
              </a:buClr>
              <a:buSzPts val="1200"/>
              <a:buNone/>
              <a:defRPr sz="1200">
                <a:solidFill>
                  <a:srgbClr val="888888"/>
                </a:solidFill>
              </a:defRPr>
            </a:lvl7pPr>
            <a:lvl8pPr indent="-228600" lvl="7" marL="3657600" rtl="0" algn="l">
              <a:lnSpc>
                <a:spcPct val="90000"/>
              </a:lnSpc>
              <a:spcBef>
                <a:spcPts val="1200"/>
              </a:spcBef>
              <a:spcAft>
                <a:spcPts val="0"/>
              </a:spcAft>
              <a:buClr>
                <a:srgbClr val="888888"/>
              </a:buClr>
              <a:buSzPts val="1200"/>
              <a:buNone/>
              <a:defRPr sz="1200">
                <a:solidFill>
                  <a:srgbClr val="888888"/>
                </a:solidFill>
              </a:defRPr>
            </a:lvl8pPr>
            <a:lvl9pPr indent="-228600" lvl="8" marL="4114800" rtl="0" algn="l">
              <a:lnSpc>
                <a:spcPct val="90000"/>
              </a:lnSpc>
              <a:spcBef>
                <a:spcPts val="1200"/>
              </a:spcBef>
              <a:spcAft>
                <a:spcPts val="1200"/>
              </a:spcAft>
              <a:buClr>
                <a:srgbClr val="888888"/>
              </a:buClr>
              <a:buSzPts val="1200"/>
              <a:buNone/>
              <a:defRPr sz="1200">
                <a:solidFill>
                  <a:srgbClr val="888888"/>
                </a:solidFill>
              </a:defRPr>
            </a:lvl9pPr>
          </a:lstStyle>
          <a:p/>
        </p:txBody>
      </p:sp>
      <p:sp>
        <p:nvSpPr>
          <p:cNvPr id="30" name="Google Shape;30;p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31" name="Google Shape;31;p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32" name="Google Shape;32;p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3" name="Shape 33"/>
        <p:cNvGrpSpPr/>
        <p:nvPr/>
      </p:nvGrpSpPr>
      <p:grpSpPr>
        <a:xfrm>
          <a:off x="0" y="0"/>
          <a:ext cx="0" cy="0"/>
          <a:chOff x="0" y="0"/>
          <a:chExt cx="0" cy="0"/>
        </a:xfrm>
      </p:grpSpPr>
      <p:sp>
        <p:nvSpPr>
          <p:cNvPr id="34" name="Google Shape;34;p6"/>
          <p:cNvSpPr txBox="1"/>
          <p:nvPr>
            <p:ph type="title"/>
          </p:nvPr>
        </p:nvSpPr>
        <p:spPr>
          <a:xfrm>
            <a:off x="311700" y="2150850"/>
            <a:ext cx="8520600" cy="841800"/>
          </a:xfrm>
          <a:prstGeom prst="rect">
            <a:avLst/>
          </a:prstGeom>
          <a:noFill/>
          <a:ln>
            <a:noFill/>
          </a:ln>
          <a:effectLst>
            <a:outerShdw blurRad="57150" rotWithShape="0" algn="bl" dir="5400000" dist="19050">
              <a:srgbClr val="000000">
                <a:alpha val="49410"/>
              </a:srgbClr>
            </a:outerShdw>
          </a:effectLst>
        </p:spPr>
        <p:txBody>
          <a:bodyPr anchorCtr="0" anchor="ctr" bIns="91425" lIns="91425" spcFirstLastPara="1" rIns="91425" wrap="square" tIns="91425">
            <a:normAutofit/>
          </a:bodyPr>
          <a:lstStyle>
            <a:lvl1pPr lvl="0" rtl="0" algn="ctr">
              <a:lnSpc>
                <a:spcPct val="100000"/>
              </a:lnSpc>
              <a:spcBef>
                <a:spcPts val="0"/>
              </a:spcBef>
              <a:spcAft>
                <a:spcPts val="0"/>
              </a:spcAft>
              <a:buSzPts val="3600"/>
              <a:buNone/>
              <a:defRPr sz="3600"/>
            </a:lvl1pPr>
            <a:lvl2pPr lvl="1" rtl="0" algn="ctr">
              <a:lnSpc>
                <a:spcPct val="100000"/>
              </a:lnSpc>
              <a:spcBef>
                <a:spcPts val="0"/>
              </a:spcBef>
              <a:spcAft>
                <a:spcPts val="0"/>
              </a:spcAft>
              <a:buSzPts val="3600"/>
              <a:buNone/>
              <a:defRPr sz="3600"/>
            </a:lvl2pPr>
            <a:lvl3pPr lvl="2" rtl="0" algn="ctr">
              <a:lnSpc>
                <a:spcPct val="100000"/>
              </a:lnSpc>
              <a:spcBef>
                <a:spcPts val="0"/>
              </a:spcBef>
              <a:spcAft>
                <a:spcPts val="0"/>
              </a:spcAft>
              <a:buSzPts val="3600"/>
              <a:buNone/>
              <a:defRPr sz="3600"/>
            </a:lvl3pPr>
            <a:lvl4pPr lvl="3" rtl="0" algn="ctr">
              <a:lnSpc>
                <a:spcPct val="100000"/>
              </a:lnSpc>
              <a:spcBef>
                <a:spcPts val="0"/>
              </a:spcBef>
              <a:spcAft>
                <a:spcPts val="0"/>
              </a:spcAft>
              <a:buSzPts val="3600"/>
              <a:buNone/>
              <a:defRPr sz="3600"/>
            </a:lvl4pPr>
            <a:lvl5pPr lvl="4" rtl="0" algn="ctr">
              <a:lnSpc>
                <a:spcPct val="100000"/>
              </a:lnSpc>
              <a:spcBef>
                <a:spcPts val="0"/>
              </a:spcBef>
              <a:spcAft>
                <a:spcPts val="0"/>
              </a:spcAft>
              <a:buSzPts val="3600"/>
              <a:buNone/>
              <a:defRPr sz="3600"/>
            </a:lvl5pPr>
            <a:lvl6pPr lvl="5" rtl="0" algn="ctr">
              <a:lnSpc>
                <a:spcPct val="100000"/>
              </a:lnSpc>
              <a:spcBef>
                <a:spcPts val="0"/>
              </a:spcBef>
              <a:spcAft>
                <a:spcPts val="0"/>
              </a:spcAft>
              <a:buSzPts val="3600"/>
              <a:buNone/>
              <a:defRPr sz="3600"/>
            </a:lvl6pPr>
            <a:lvl7pPr lvl="6" rtl="0" algn="ctr">
              <a:lnSpc>
                <a:spcPct val="100000"/>
              </a:lnSpc>
              <a:spcBef>
                <a:spcPts val="0"/>
              </a:spcBef>
              <a:spcAft>
                <a:spcPts val="0"/>
              </a:spcAft>
              <a:buSzPts val="3600"/>
              <a:buNone/>
              <a:defRPr sz="3600"/>
            </a:lvl7pPr>
            <a:lvl8pPr lvl="7" rtl="0" algn="ctr">
              <a:lnSpc>
                <a:spcPct val="100000"/>
              </a:lnSpc>
              <a:spcBef>
                <a:spcPts val="0"/>
              </a:spcBef>
              <a:spcAft>
                <a:spcPts val="0"/>
              </a:spcAft>
              <a:buSzPts val="3600"/>
              <a:buNone/>
              <a:defRPr sz="3600"/>
            </a:lvl8pPr>
            <a:lvl9pPr lvl="8" rtl="0" algn="ctr">
              <a:lnSpc>
                <a:spcPct val="100000"/>
              </a:lnSpc>
              <a:spcBef>
                <a:spcPts val="0"/>
              </a:spcBef>
              <a:spcAft>
                <a:spcPts val="0"/>
              </a:spcAft>
              <a:buSzPts val="3600"/>
              <a:buNone/>
              <a:defRPr sz="36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5" name="Shape 35"/>
        <p:cNvGrpSpPr/>
        <p:nvPr/>
      </p:nvGrpSpPr>
      <p:grpSpPr>
        <a:xfrm>
          <a:off x="0" y="0"/>
          <a:ext cx="0" cy="0"/>
          <a:chOff x="0" y="0"/>
          <a:chExt cx="0" cy="0"/>
        </a:xfrm>
      </p:grpSpPr>
      <p:sp>
        <p:nvSpPr>
          <p:cNvPr id="36" name="Google Shape;36;p7"/>
          <p:cNvSpPr txBox="1"/>
          <p:nvPr>
            <p:ph type="title"/>
          </p:nvPr>
        </p:nvSpPr>
        <p:spPr>
          <a:xfrm>
            <a:off x="311700" y="337875"/>
            <a:ext cx="8520600" cy="679800"/>
          </a:xfrm>
          <a:prstGeom prst="rect">
            <a:avLst/>
          </a:prstGeom>
          <a:noFill/>
          <a:ln>
            <a:noFill/>
          </a:ln>
          <a:effectLst>
            <a:outerShdw blurRad="57150" rotWithShape="0" algn="bl" dir="5400000" dist="19050">
              <a:srgbClr val="000000">
                <a:alpha val="49410"/>
              </a:srgbClr>
            </a:outerShdw>
          </a:effectLst>
        </p:spPr>
        <p:txBody>
          <a:bodyPr anchorCtr="0" anchor="t" bIns="91425" lIns="91425" spcFirstLastPara="1" rIns="91425" wrap="square" tIns="91425">
            <a:normAutofit/>
          </a:bodyPr>
          <a:lstStyle>
            <a:lvl1pPr lvl="0" rtl="0" algn="l">
              <a:lnSpc>
                <a:spcPct val="100000"/>
              </a:lnSpc>
              <a:spcBef>
                <a:spcPts val="0"/>
              </a:spcBef>
              <a:spcAft>
                <a:spcPts val="0"/>
              </a:spcAft>
              <a:buSzPts val="30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37" name="Google Shape;37;p7"/>
          <p:cNvSpPr txBox="1"/>
          <p:nvPr>
            <p:ph idx="1" type="body"/>
          </p:nvPr>
        </p:nvSpPr>
        <p:spPr>
          <a:xfrm>
            <a:off x="311700" y="1067100"/>
            <a:ext cx="8627700" cy="3009300"/>
          </a:xfrm>
          <a:prstGeom prst="rect">
            <a:avLst/>
          </a:prstGeom>
          <a:noFill/>
          <a:ln>
            <a:noFill/>
          </a:ln>
        </p:spPr>
        <p:txBody>
          <a:bodyPr anchorCtr="0" anchor="t" bIns="91425" lIns="91425" spcFirstLastPara="1" rIns="91425" wrap="square" tIns="91425">
            <a:norm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0"/>
              </a:spcBef>
              <a:spcAft>
                <a:spcPts val="0"/>
              </a:spcAft>
              <a:buSzPts val="1400"/>
              <a:buChar char="○"/>
              <a:defRPr/>
            </a:lvl2pPr>
            <a:lvl3pPr indent="-317500" lvl="2" marL="1371600" rtl="0" algn="l">
              <a:lnSpc>
                <a:spcPct val="115000"/>
              </a:lnSpc>
              <a:spcBef>
                <a:spcPts val="0"/>
              </a:spcBef>
              <a:spcAft>
                <a:spcPts val="0"/>
              </a:spcAft>
              <a:buSzPts val="1400"/>
              <a:buChar char="■"/>
              <a:defRPr/>
            </a:lvl3pPr>
            <a:lvl4pPr indent="-317500" lvl="3" marL="1828800" rtl="0" algn="l">
              <a:lnSpc>
                <a:spcPct val="115000"/>
              </a:lnSpc>
              <a:spcBef>
                <a:spcPts val="0"/>
              </a:spcBef>
              <a:spcAft>
                <a:spcPts val="0"/>
              </a:spcAft>
              <a:buSzPts val="1400"/>
              <a:buChar char="●"/>
              <a:defRPr/>
            </a:lvl4pPr>
            <a:lvl5pPr indent="-317500" lvl="4" marL="2286000" rtl="0" algn="l">
              <a:lnSpc>
                <a:spcPct val="115000"/>
              </a:lnSpc>
              <a:spcBef>
                <a:spcPts val="0"/>
              </a:spcBef>
              <a:spcAft>
                <a:spcPts val="0"/>
              </a:spcAft>
              <a:buSzPts val="1400"/>
              <a:buChar char="○"/>
              <a:defRPr/>
            </a:lvl5pPr>
            <a:lvl6pPr indent="-317500" lvl="5" marL="2743200" rtl="0" algn="l">
              <a:lnSpc>
                <a:spcPct val="115000"/>
              </a:lnSpc>
              <a:spcBef>
                <a:spcPts val="0"/>
              </a:spcBef>
              <a:spcAft>
                <a:spcPts val="0"/>
              </a:spcAft>
              <a:buSzPts val="1400"/>
              <a:buChar char="■"/>
              <a:defRPr/>
            </a:lvl6pPr>
            <a:lvl7pPr indent="-317500" lvl="6" marL="3200400" rtl="0" algn="l">
              <a:lnSpc>
                <a:spcPct val="115000"/>
              </a:lnSpc>
              <a:spcBef>
                <a:spcPts val="0"/>
              </a:spcBef>
              <a:spcAft>
                <a:spcPts val="0"/>
              </a:spcAft>
              <a:buSzPts val="1400"/>
              <a:buChar char="●"/>
              <a:defRPr/>
            </a:lvl7pPr>
            <a:lvl8pPr indent="-317500" lvl="7" marL="3657600" rtl="0" algn="l">
              <a:lnSpc>
                <a:spcPct val="115000"/>
              </a:lnSpc>
              <a:spcBef>
                <a:spcPts val="0"/>
              </a:spcBef>
              <a:spcAft>
                <a:spcPts val="0"/>
              </a:spcAft>
              <a:buSzPts val="1400"/>
              <a:buChar char="○"/>
              <a:defRPr/>
            </a:lvl8pPr>
            <a:lvl9pPr indent="-317500" lvl="8" marL="4114800" rtl="0" algn="l">
              <a:lnSpc>
                <a:spcPct val="115000"/>
              </a:lnSpc>
              <a:spcBef>
                <a:spcPts val="0"/>
              </a:spcBef>
              <a:spcAft>
                <a:spcPts val="0"/>
              </a:spcAft>
              <a:buSzPts val="1400"/>
              <a:buChar char="■"/>
              <a:defRPr/>
            </a:lvl9pPr>
          </a:lstStyle>
          <a:p/>
        </p:txBody>
      </p:sp>
      <p:sp>
        <p:nvSpPr>
          <p:cNvPr id="38" name="Google Shape;38;p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9" name="Shape 39"/>
        <p:cNvGrpSpPr/>
        <p:nvPr/>
      </p:nvGrpSpPr>
      <p:grpSpPr>
        <a:xfrm>
          <a:off x="0" y="0"/>
          <a:ext cx="0" cy="0"/>
          <a:chOff x="0" y="0"/>
          <a:chExt cx="0" cy="0"/>
        </a:xfrm>
      </p:grpSpPr>
      <p:sp>
        <p:nvSpPr>
          <p:cNvPr id="40" name="Google Shape;40;p8"/>
          <p:cNvSpPr txBox="1"/>
          <p:nvPr>
            <p:ph type="title"/>
          </p:nvPr>
        </p:nvSpPr>
        <p:spPr>
          <a:xfrm>
            <a:off x="311700" y="337875"/>
            <a:ext cx="8520600" cy="679800"/>
          </a:xfrm>
          <a:prstGeom prst="rect">
            <a:avLst/>
          </a:prstGeom>
          <a:noFill/>
          <a:ln>
            <a:noFill/>
          </a:ln>
          <a:effectLst>
            <a:outerShdw blurRad="57150" rotWithShape="0" algn="bl" dir="5400000" dist="19050">
              <a:srgbClr val="000000">
                <a:alpha val="49410"/>
              </a:srgbClr>
            </a:outerShdw>
          </a:effectLst>
        </p:spPr>
        <p:txBody>
          <a:bodyPr anchorCtr="0" anchor="t" bIns="91425" lIns="91425" spcFirstLastPara="1" rIns="91425" wrap="square" tIns="91425">
            <a:normAutofit/>
          </a:bodyPr>
          <a:lstStyle>
            <a:lvl1pPr lvl="0" rtl="0" algn="l">
              <a:lnSpc>
                <a:spcPct val="100000"/>
              </a:lnSpc>
              <a:spcBef>
                <a:spcPts val="0"/>
              </a:spcBef>
              <a:spcAft>
                <a:spcPts val="0"/>
              </a:spcAft>
              <a:buSzPts val="30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41" name="Google Shape;41;p8"/>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0"/>
              </a:spcBef>
              <a:spcAft>
                <a:spcPts val="0"/>
              </a:spcAft>
              <a:buSzPts val="1200"/>
              <a:buChar char="○"/>
              <a:defRPr sz="1200"/>
            </a:lvl2pPr>
            <a:lvl3pPr indent="-304800" lvl="2" marL="1371600" rtl="0" algn="l">
              <a:lnSpc>
                <a:spcPct val="115000"/>
              </a:lnSpc>
              <a:spcBef>
                <a:spcPts val="0"/>
              </a:spcBef>
              <a:spcAft>
                <a:spcPts val="0"/>
              </a:spcAft>
              <a:buSzPts val="1200"/>
              <a:buChar char="■"/>
              <a:defRPr sz="1200"/>
            </a:lvl3pPr>
            <a:lvl4pPr indent="-304800" lvl="3" marL="1828800" rtl="0" algn="l">
              <a:lnSpc>
                <a:spcPct val="115000"/>
              </a:lnSpc>
              <a:spcBef>
                <a:spcPts val="0"/>
              </a:spcBef>
              <a:spcAft>
                <a:spcPts val="0"/>
              </a:spcAft>
              <a:buSzPts val="1200"/>
              <a:buChar char="●"/>
              <a:defRPr sz="1200"/>
            </a:lvl4pPr>
            <a:lvl5pPr indent="-304800" lvl="4" marL="2286000" rtl="0" algn="l">
              <a:lnSpc>
                <a:spcPct val="115000"/>
              </a:lnSpc>
              <a:spcBef>
                <a:spcPts val="0"/>
              </a:spcBef>
              <a:spcAft>
                <a:spcPts val="0"/>
              </a:spcAft>
              <a:buSzPts val="1200"/>
              <a:buChar char="○"/>
              <a:defRPr sz="1200"/>
            </a:lvl5pPr>
            <a:lvl6pPr indent="-304800" lvl="5" marL="2743200" rtl="0" algn="l">
              <a:lnSpc>
                <a:spcPct val="115000"/>
              </a:lnSpc>
              <a:spcBef>
                <a:spcPts val="0"/>
              </a:spcBef>
              <a:spcAft>
                <a:spcPts val="0"/>
              </a:spcAft>
              <a:buSzPts val="1200"/>
              <a:buChar char="■"/>
              <a:defRPr sz="1200"/>
            </a:lvl6pPr>
            <a:lvl7pPr indent="-304800" lvl="6" marL="3200400" rtl="0" algn="l">
              <a:lnSpc>
                <a:spcPct val="115000"/>
              </a:lnSpc>
              <a:spcBef>
                <a:spcPts val="0"/>
              </a:spcBef>
              <a:spcAft>
                <a:spcPts val="0"/>
              </a:spcAft>
              <a:buSzPts val="1200"/>
              <a:buChar char="●"/>
              <a:defRPr sz="1200"/>
            </a:lvl7pPr>
            <a:lvl8pPr indent="-304800" lvl="7" marL="3657600" rtl="0" algn="l">
              <a:lnSpc>
                <a:spcPct val="115000"/>
              </a:lnSpc>
              <a:spcBef>
                <a:spcPts val="0"/>
              </a:spcBef>
              <a:spcAft>
                <a:spcPts val="0"/>
              </a:spcAft>
              <a:buSzPts val="1200"/>
              <a:buChar char="○"/>
              <a:defRPr sz="1200"/>
            </a:lvl8pPr>
            <a:lvl9pPr indent="-304800" lvl="8" marL="4114800" rtl="0" algn="l">
              <a:lnSpc>
                <a:spcPct val="115000"/>
              </a:lnSpc>
              <a:spcBef>
                <a:spcPts val="0"/>
              </a:spcBef>
              <a:spcAft>
                <a:spcPts val="0"/>
              </a:spcAft>
              <a:buSzPts val="1200"/>
              <a:buChar char="■"/>
              <a:defRPr sz="1200"/>
            </a:lvl9pPr>
          </a:lstStyle>
          <a:p/>
        </p:txBody>
      </p:sp>
      <p:sp>
        <p:nvSpPr>
          <p:cNvPr id="42" name="Google Shape;42;p8"/>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0"/>
              </a:spcBef>
              <a:spcAft>
                <a:spcPts val="0"/>
              </a:spcAft>
              <a:buSzPts val="1200"/>
              <a:buChar char="○"/>
              <a:defRPr sz="1200"/>
            </a:lvl2pPr>
            <a:lvl3pPr indent="-304800" lvl="2" marL="1371600" rtl="0" algn="l">
              <a:lnSpc>
                <a:spcPct val="115000"/>
              </a:lnSpc>
              <a:spcBef>
                <a:spcPts val="0"/>
              </a:spcBef>
              <a:spcAft>
                <a:spcPts val="0"/>
              </a:spcAft>
              <a:buSzPts val="1200"/>
              <a:buChar char="■"/>
              <a:defRPr sz="1200"/>
            </a:lvl3pPr>
            <a:lvl4pPr indent="-304800" lvl="3" marL="1828800" rtl="0" algn="l">
              <a:lnSpc>
                <a:spcPct val="115000"/>
              </a:lnSpc>
              <a:spcBef>
                <a:spcPts val="0"/>
              </a:spcBef>
              <a:spcAft>
                <a:spcPts val="0"/>
              </a:spcAft>
              <a:buSzPts val="1200"/>
              <a:buChar char="●"/>
              <a:defRPr sz="1200"/>
            </a:lvl4pPr>
            <a:lvl5pPr indent="-304800" lvl="4" marL="2286000" rtl="0" algn="l">
              <a:lnSpc>
                <a:spcPct val="115000"/>
              </a:lnSpc>
              <a:spcBef>
                <a:spcPts val="0"/>
              </a:spcBef>
              <a:spcAft>
                <a:spcPts val="0"/>
              </a:spcAft>
              <a:buSzPts val="1200"/>
              <a:buChar char="○"/>
              <a:defRPr sz="1200"/>
            </a:lvl5pPr>
            <a:lvl6pPr indent="-304800" lvl="5" marL="2743200" rtl="0" algn="l">
              <a:lnSpc>
                <a:spcPct val="115000"/>
              </a:lnSpc>
              <a:spcBef>
                <a:spcPts val="0"/>
              </a:spcBef>
              <a:spcAft>
                <a:spcPts val="0"/>
              </a:spcAft>
              <a:buSzPts val="1200"/>
              <a:buChar char="■"/>
              <a:defRPr sz="1200"/>
            </a:lvl6pPr>
            <a:lvl7pPr indent="-304800" lvl="6" marL="3200400" rtl="0" algn="l">
              <a:lnSpc>
                <a:spcPct val="115000"/>
              </a:lnSpc>
              <a:spcBef>
                <a:spcPts val="0"/>
              </a:spcBef>
              <a:spcAft>
                <a:spcPts val="0"/>
              </a:spcAft>
              <a:buSzPts val="1200"/>
              <a:buChar char="●"/>
              <a:defRPr sz="1200"/>
            </a:lvl7pPr>
            <a:lvl8pPr indent="-304800" lvl="7" marL="3657600" rtl="0" algn="l">
              <a:lnSpc>
                <a:spcPct val="115000"/>
              </a:lnSpc>
              <a:spcBef>
                <a:spcPts val="0"/>
              </a:spcBef>
              <a:spcAft>
                <a:spcPts val="0"/>
              </a:spcAft>
              <a:buSzPts val="1200"/>
              <a:buChar char="○"/>
              <a:defRPr sz="1200"/>
            </a:lvl8pPr>
            <a:lvl9pPr indent="-304800" lvl="8" marL="4114800" rtl="0" algn="l">
              <a:lnSpc>
                <a:spcPct val="115000"/>
              </a:lnSpc>
              <a:spcBef>
                <a:spcPts val="0"/>
              </a:spcBef>
              <a:spcAft>
                <a:spcPts val="0"/>
              </a:spcAft>
              <a:buSzPts val="1200"/>
              <a:buChar char="■"/>
              <a:defRPr sz="1200"/>
            </a:lvl9pPr>
          </a:lstStyle>
          <a:p/>
        </p:txBody>
      </p:sp>
      <p:sp>
        <p:nvSpPr>
          <p:cNvPr id="43" name="Google Shape;43;p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4" name="Shape 44"/>
        <p:cNvGrpSpPr/>
        <p:nvPr/>
      </p:nvGrpSpPr>
      <p:grpSpPr>
        <a:xfrm>
          <a:off x="0" y="0"/>
          <a:ext cx="0" cy="0"/>
          <a:chOff x="0" y="0"/>
          <a:chExt cx="0" cy="0"/>
        </a:xfrm>
      </p:grpSpPr>
      <p:sp>
        <p:nvSpPr>
          <p:cNvPr id="45" name="Google Shape;45;p9"/>
          <p:cNvSpPr txBox="1"/>
          <p:nvPr>
            <p:ph type="title"/>
          </p:nvPr>
        </p:nvSpPr>
        <p:spPr>
          <a:xfrm>
            <a:off x="311700" y="337875"/>
            <a:ext cx="8520600" cy="679800"/>
          </a:xfrm>
          <a:prstGeom prst="rect">
            <a:avLst/>
          </a:prstGeom>
          <a:noFill/>
          <a:ln>
            <a:noFill/>
          </a:ln>
          <a:effectLst>
            <a:outerShdw blurRad="57150" rotWithShape="0" algn="bl" dir="5400000" dist="19050">
              <a:srgbClr val="000000">
                <a:alpha val="49410"/>
              </a:srgbClr>
            </a:outerShdw>
          </a:effectLst>
        </p:spPr>
        <p:txBody>
          <a:bodyPr anchorCtr="0" anchor="t" bIns="91425" lIns="91425" spcFirstLastPara="1" rIns="91425" wrap="square" tIns="91425">
            <a:normAutofit/>
          </a:bodyPr>
          <a:lstStyle>
            <a:lvl1pPr lvl="0" rtl="0" algn="l">
              <a:lnSpc>
                <a:spcPct val="100000"/>
              </a:lnSpc>
              <a:spcBef>
                <a:spcPts val="0"/>
              </a:spcBef>
              <a:spcAft>
                <a:spcPts val="0"/>
              </a:spcAft>
              <a:buSzPts val="30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46" name="Google Shape;46;p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7" name="Shape 47"/>
        <p:cNvGrpSpPr/>
        <p:nvPr/>
      </p:nvGrpSpPr>
      <p:grpSpPr>
        <a:xfrm>
          <a:off x="0" y="0"/>
          <a:ext cx="0" cy="0"/>
          <a:chOff x="0" y="0"/>
          <a:chExt cx="0" cy="0"/>
        </a:xfrm>
      </p:grpSpPr>
      <p:sp>
        <p:nvSpPr>
          <p:cNvPr id="48" name="Google Shape;48;p10"/>
          <p:cNvSpPr txBox="1"/>
          <p:nvPr>
            <p:ph type="title"/>
          </p:nvPr>
        </p:nvSpPr>
        <p:spPr>
          <a:xfrm>
            <a:off x="311700" y="555600"/>
            <a:ext cx="2808000" cy="755700"/>
          </a:xfrm>
          <a:prstGeom prst="rect">
            <a:avLst/>
          </a:prstGeom>
          <a:noFill/>
          <a:ln>
            <a:noFill/>
          </a:ln>
          <a:effectLst>
            <a:outerShdw blurRad="57150" rotWithShape="0" algn="bl" dir="5400000" dist="19050">
              <a:srgbClr val="000000">
                <a:alpha val="49410"/>
              </a:srgbClr>
            </a:outerShdw>
          </a:effectLst>
        </p:spPr>
        <p:txBody>
          <a:bodyPr anchorCtr="0" anchor="b" bIns="91425" lIns="91425" spcFirstLastPara="1" rIns="91425" wrap="square" tIns="91425">
            <a:normAutofit/>
          </a:bodyPr>
          <a:lstStyle>
            <a:lvl1pPr lvl="0" rtl="0" algn="l">
              <a:lnSpc>
                <a:spcPct val="100000"/>
              </a:lnSpc>
              <a:spcBef>
                <a:spcPts val="0"/>
              </a:spcBef>
              <a:spcAft>
                <a:spcPts val="0"/>
              </a:spcAft>
              <a:buSzPts val="2400"/>
              <a:buNone/>
              <a:defRPr sz="24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49" name="Google Shape;49;p10"/>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rtl="0" algn="l">
              <a:lnSpc>
                <a:spcPct val="115000"/>
              </a:lnSpc>
              <a:spcBef>
                <a:spcPts val="0"/>
              </a:spcBef>
              <a:spcAft>
                <a:spcPts val="0"/>
              </a:spcAft>
              <a:buSzPts val="1200"/>
              <a:buChar char="●"/>
              <a:defRPr sz="1200"/>
            </a:lvl1pPr>
            <a:lvl2pPr indent="-304800" lvl="1" marL="914400" rtl="0" algn="l">
              <a:lnSpc>
                <a:spcPct val="115000"/>
              </a:lnSpc>
              <a:spcBef>
                <a:spcPts val="0"/>
              </a:spcBef>
              <a:spcAft>
                <a:spcPts val="0"/>
              </a:spcAft>
              <a:buSzPts val="1200"/>
              <a:buChar char="○"/>
              <a:defRPr sz="1200"/>
            </a:lvl2pPr>
            <a:lvl3pPr indent="-304800" lvl="2" marL="1371600" rtl="0" algn="l">
              <a:lnSpc>
                <a:spcPct val="115000"/>
              </a:lnSpc>
              <a:spcBef>
                <a:spcPts val="0"/>
              </a:spcBef>
              <a:spcAft>
                <a:spcPts val="0"/>
              </a:spcAft>
              <a:buSzPts val="1200"/>
              <a:buChar char="■"/>
              <a:defRPr sz="1200"/>
            </a:lvl3pPr>
            <a:lvl4pPr indent="-304800" lvl="3" marL="1828800" rtl="0" algn="l">
              <a:lnSpc>
                <a:spcPct val="115000"/>
              </a:lnSpc>
              <a:spcBef>
                <a:spcPts val="0"/>
              </a:spcBef>
              <a:spcAft>
                <a:spcPts val="0"/>
              </a:spcAft>
              <a:buSzPts val="1200"/>
              <a:buChar char="●"/>
              <a:defRPr sz="1200"/>
            </a:lvl4pPr>
            <a:lvl5pPr indent="-304800" lvl="4" marL="2286000" rtl="0" algn="l">
              <a:lnSpc>
                <a:spcPct val="115000"/>
              </a:lnSpc>
              <a:spcBef>
                <a:spcPts val="0"/>
              </a:spcBef>
              <a:spcAft>
                <a:spcPts val="0"/>
              </a:spcAft>
              <a:buSzPts val="1200"/>
              <a:buChar char="○"/>
              <a:defRPr sz="1200"/>
            </a:lvl5pPr>
            <a:lvl6pPr indent="-304800" lvl="5" marL="2743200" rtl="0" algn="l">
              <a:lnSpc>
                <a:spcPct val="115000"/>
              </a:lnSpc>
              <a:spcBef>
                <a:spcPts val="0"/>
              </a:spcBef>
              <a:spcAft>
                <a:spcPts val="0"/>
              </a:spcAft>
              <a:buSzPts val="1200"/>
              <a:buChar char="■"/>
              <a:defRPr sz="1200"/>
            </a:lvl6pPr>
            <a:lvl7pPr indent="-304800" lvl="6" marL="3200400" rtl="0" algn="l">
              <a:lnSpc>
                <a:spcPct val="115000"/>
              </a:lnSpc>
              <a:spcBef>
                <a:spcPts val="0"/>
              </a:spcBef>
              <a:spcAft>
                <a:spcPts val="0"/>
              </a:spcAft>
              <a:buSzPts val="1200"/>
              <a:buChar char="●"/>
              <a:defRPr sz="1200"/>
            </a:lvl7pPr>
            <a:lvl8pPr indent="-304800" lvl="7" marL="3657600" rtl="0" algn="l">
              <a:lnSpc>
                <a:spcPct val="115000"/>
              </a:lnSpc>
              <a:spcBef>
                <a:spcPts val="0"/>
              </a:spcBef>
              <a:spcAft>
                <a:spcPts val="0"/>
              </a:spcAft>
              <a:buSzPts val="1200"/>
              <a:buChar char="○"/>
              <a:defRPr sz="1200"/>
            </a:lvl8pPr>
            <a:lvl9pPr indent="-304800" lvl="8" marL="4114800" rtl="0" algn="l">
              <a:lnSpc>
                <a:spcPct val="115000"/>
              </a:lnSpc>
              <a:spcBef>
                <a:spcPts val="0"/>
              </a:spcBef>
              <a:spcAft>
                <a:spcPts val="0"/>
              </a:spcAft>
              <a:buSzPts val="1200"/>
              <a:buChar char="■"/>
              <a:defRPr sz="1200"/>
            </a:lvl9pPr>
          </a:lstStyle>
          <a:p/>
        </p:txBody>
      </p:sp>
      <p:sp>
        <p:nvSpPr>
          <p:cNvPr id="50" name="Google Shape;50;p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9.xml"/><Relationship Id="rId10" Type="http://schemas.openxmlformats.org/officeDocument/2006/relationships/slideLayout" Target="../slideLayouts/slideLayout8.xml"/><Relationship Id="rId13" Type="http://schemas.openxmlformats.org/officeDocument/2006/relationships/slideLayout" Target="../slideLayouts/slideLayout11.xml"/><Relationship Id="rId12" Type="http://schemas.openxmlformats.org/officeDocument/2006/relationships/slideLayout" Target="../slideLayouts/slideLayout10.xml"/><Relationship Id="rId1" Type="http://schemas.openxmlformats.org/officeDocument/2006/relationships/image" Target="../media/image6.png"/><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15" Type="http://schemas.openxmlformats.org/officeDocument/2006/relationships/slideLayout" Target="../slideLayouts/slideLayout13.xml"/><Relationship Id="rId14" Type="http://schemas.openxmlformats.org/officeDocument/2006/relationships/slideLayout" Target="../slideLayouts/slideLayout12.xml"/><Relationship Id="rId17" Type="http://schemas.openxmlformats.org/officeDocument/2006/relationships/slideLayout" Target="../slideLayouts/slideLayout15.xml"/><Relationship Id="rId16" Type="http://schemas.openxmlformats.org/officeDocument/2006/relationships/slideLayout" Target="../slideLayouts/slideLayout14.xml"/><Relationship Id="rId5" Type="http://schemas.openxmlformats.org/officeDocument/2006/relationships/slideLayout" Target="../slideLayouts/slideLayout3.xml"/><Relationship Id="rId6" Type="http://schemas.openxmlformats.org/officeDocument/2006/relationships/slideLayout" Target="../slideLayouts/slideLayout4.xml"/><Relationship Id="rId18" Type="http://schemas.openxmlformats.org/officeDocument/2006/relationships/theme" Target="../theme/theme1.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pic>
        <p:nvPicPr>
          <p:cNvPr id="6" name="Google Shape;6;p1"/>
          <p:cNvPicPr preferRelativeResize="0"/>
          <p:nvPr/>
        </p:nvPicPr>
        <p:blipFill>
          <a:blip r:embed="rId1">
            <a:alphaModFix amt="10000"/>
          </a:blip>
          <a:stretch>
            <a:fillRect/>
          </a:stretch>
        </p:blipFill>
        <p:spPr>
          <a:xfrm>
            <a:off x="0" y="-438125"/>
            <a:ext cx="9185876" cy="5644681"/>
          </a:xfrm>
          <a:prstGeom prst="rect">
            <a:avLst/>
          </a:prstGeom>
          <a:noFill/>
          <a:ln>
            <a:noFill/>
          </a:ln>
        </p:spPr>
      </p:pic>
      <p:sp>
        <p:nvSpPr>
          <p:cNvPr id="7" name="Google Shape;7;p1"/>
          <p:cNvSpPr txBox="1"/>
          <p:nvPr>
            <p:ph type="title"/>
          </p:nvPr>
        </p:nvSpPr>
        <p:spPr>
          <a:xfrm>
            <a:off x="311700" y="337875"/>
            <a:ext cx="8520600" cy="679800"/>
          </a:xfrm>
          <a:prstGeom prst="rect">
            <a:avLst/>
          </a:prstGeom>
          <a:noFill/>
          <a:ln>
            <a:noFill/>
          </a:ln>
          <a:effectLst>
            <a:outerShdw blurRad="57150" rotWithShape="0" algn="bl" dir="5400000" dist="19050">
              <a:srgbClr val="000000">
                <a:alpha val="49410"/>
              </a:srgbClr>
            </a:outerShdw>
          </a:effectLst>
        </p:spPr>
        <p:txBody>
          <a:bodyPr anchorCtr="0" anchor="t" bIns="91425" lIns="91425" spcFirstLastPara="1" rIns="91425" wrap="square" tIns="91425">
            <a:normAutofit/>
          </a:bodyPr>
          <a:lstStyle>
            <a:lvl1pPr lvl="0" marR="0" rtl="0" algn="l">
              <a:lnSpc>
                <a:spcPct val="100000"/>
              </a:lnSpc>
              <a:spcBef>
                <a:spcPts val="0"/>
              </a:spcBef>
              <a:spcAft>
                <a:spcPts val="0"/>
              </a:spcAft>
              <a:buClr>
                <a:srgbClr val="459621"/>
              </a:buClr>
              <a:buSzPts val="3000"/>
              <a:buFont typeface="Trebuchet MS"/>
              <a:buNone/>
              <a:defRPr b="1" i="0" sz="3000" u="none" cap="none" strike="noStrike">
                <a:solidFill>
                  <a:srgbClr val="459621"/>
                </a:solidFill>
                <a:latin typeface="Trebuchet MS"/>
                <a:ea typeface="Trebuchet MS"/>
                <a:cs typeface="Trebuchet MS"/>
                <a:sym typeface="Trebuchet MS"/>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8" name="Google Shape;8;p1"/>
          <p:cNvSpPr txBox="1"/>
          <p:nvPr>
            <p:ph idx="1" type="body"/>
          </p:nvPr>
        </p:nvSpPr>
        <p:spPr>
          <a:xfrm>
            <a:off x="311700" y="1067100"/>
            <a:ext cx="8627700" cy="30093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rgbClr val="000000"/>
              </a:buClr>
              <a:buSzPts val="1800"/>
              <a:buFont typeface="Trebuchet MS"/>
              <a:buChar char="●"/>
              <a:defRPr b="0" i="0" sz="1800" u="none" cap="none" strike="noStrike">
                <a:solidFill>
                  <a:srgbClr val="000000"/>
                </a:solidFill>
                <a:latin typeface="Trebuchet MS"/>
                <a:ea typeface="Trebuchet MS"/>
                <a:cs typeface="Trebuchet MS"/>
                <a:sym typeface="Trebuchet MS"/>
              </a:defRPr>
            </a:lvl1pPr>
            <a:lvl2pPr indent="-317500" lvl="1" marL="914400" marR="0" rtl="0" algn="l">
              <a:lnSpc>
                <a:spcPct val="115000"/>
              </a:lnSpc>
              <a:spcBef>
                <a:spcPts val="0"/>
              </a:spcBef>
              <a:spcAft>
                <a:spcPts val="0"/>
              </a:spcAft>
              <a:buClr>
                <a:srgbClr val="000000"/>
              </a:buClr>
              <a:buSzPts val="1400"/>
              <a:buFont typeface="Trebuchet MS"/>
              <a:buChar char="○"/>
              <a:defRPr b="0" i="0" sz="1400" u="none" cap="none" strike="noStrike">
                <a:solidFill>
                  <a:srgbClr val="000000"/>
                </a:solidFill>
                <a:latin typeface="Trebuchet MS"/>
                <a:ea typeface="Trebuchet MS"/>
                <a:cs typeface="Trebuchet MS"/>
                <a:sym typeface="Trebuchet MS"/>
              </a:defRPr>
            </a:lvl2pPr>
            <a:lvl3pPr indent="-317500" lvl="2" marL="1371600" marR="0" rtl="0" algn="l">
              <a:lnSpc>
                <a:spcPct val="115000"/>
              </a:lnSpc>
              <a:spcBef>
                <a:spcPts val="0"/>
              </a:spcBef>
              <a:spcAft>
                <a:spcPts val="0"/>
              </a:spcAft>
              <a:buClr>
                <a:srgbClr val="000000"/>
              </a:buClr>
              <a:buSzPts val="1400"/>
              <a:buFont typeface="Trebuchet MS"/>
              <a:buChar char="■"/>
              <a:defRPr b="0" i="0" sz="1400" u="none" cap="none" strike="noStrike">
                <a:solidFill>
                  <a:srgbClr val="000000"/>
                </a:solidFill>
                <a:latin typeface="Trebuchet MS"/>
                <a:ea typeface="Trebuchet MS"/>
                <a:cs typeface="Trebuchet MS"/>
                <a:sym typeface="Trebuchet MS"/>
              </a:defRPr>
            </a:lvl3pPr>
            <a:lvl4pPr indent="-317500" lvl="3" marL="1828800" marR="0" rtl="0" algn="l">
              <a:lnSpc>
                <a:spcPct val="115000"/>
              </a:lnSpc>
              <a:spcBef>
                <a:spcPts val="0"/>
              </a:spcBef>
              <a:spcAft>
                <a:spcPts val="0"/>
              </a:spcAft>
              <a:buClr>
                <a:srgbClr val="000000"/>
              </a:buClr>
              <a:buSzPts val="1400"/>
              <a:buFont typeface="Trebuchet MS"/>
              <a:buChar char="●"/>
              <a:defRPr b="0" i="0" sz="1400" u="none" cap="none" strike="noStrike">
                <a:solidFill>
                  <a:srgbClr val="000000"/>
                </a:solidFill>
                <a:latin typeface="Trebuchet MS"/>
                <a:ea typeface="Trebuchet MS"/>
                <a:cs typeface="Trebuchet MS"/>
                <a:sym typeface="Trebuchet MS"/>
              </a:defRPr>
            </a:lvl4pPr>
            <a:lvl5pPr indent="-317500" lvl="4" marL="2286000" marR="0" rtl="0" algn="l">
              <a:lnSpc>
                <a:spcPct val="115000"/>
              </a:lnSpc>
              <a:spcBef>
                <a:spcPts val="0"/>
              </a:spcBef>
              <a:spcAft>
                <a:spcPts val="0"/>
              </a:spcAft>
              <a:buClr>
                <a:srgbClr val="000000"/>
              </a:buClr>
              <a:buSzPts val="1400"/>
              <a:buFont typeface="Trebuchet MS"/>
              <a:buChar char="○"/>
              <a:defRPr b="0" i="0" sz="1400" u="none" cap="none" strike="noStrike">
                <a:solidFill>
                  <a:srgbClr val="000000"/>
                </a:solidFill>
                <a:latin typeface="Trebuchet MS"/>
                <a:ea typeface="Trebuchet MS"/>
                <a:cs typeface="Trebuchet MS"/>
                <a:sym typeface="Trebuchet MS"/>
              </a:defRPr>
            </a:lvl5pPr>
            <a:lvl6pPr indent="-317500" lvl="5" marL="2743200" marR="0" rtl="0" algn="l">
              <a:lnSpc>
                <a:spcPct val="115000"/>
              </a:lnSpc>
              <a:spcBef>
                <a:spcPts val="0"/>
              </a:spcBef>
              <a:spcAft>
                <a:spcPts val="0"/>
              </a:spcAft>
              <a:buClr>
                <a:srgbClr val="000000"/>
              </a:buClr>
              <a:buSzPts val="1400"/>
              <a:buFont typeface="Trebuchet MS"/>
              <a:buChar char="■"/>
              <a:defRPr b="0" i="0" sz="1400" u="none" cap="none" strike="noStrike">
                <a:solidFill>
                  <a:srgbClr val="000000"/>
                </a:solidFill>
                <a:latin typeface="Trebuchet MS"/>
                <a:ea typeface="Trebuchet MS"/>
                <a:cs typeface="Trebuchet MS"/>
                <a:sym typeface="Trebuchet MS"/>
              </a:defRPr>
            </a:lvl6pPr>
            <a:lvl7pPr indent="-317500" lvl="6" marL="3200400" marR="0" rtl="0" algn="l">
              <a:lnSpc>
                <a:spcPct val="115000"/>
              </a:lnSpc>
              <a:spcBef>
                <a:spcPts val="0"/>
              </a:spcBef>
              <a:spcAft>
                <a:spcPts val="0"/>
              </a:spcAft>
              <a:buClr>
                <a:srgbClr val="000000"/>
              </a:buClr>
              <a:buSzPts val="1400"/>
              <a:buFont typeface="Trebuchet MS"/>
              <a:buChar char="●"/>
              <a:defRPr b="0" i="0" sz="1400" u="none" cap="none" strike="noStrike">
                <a:solidFill>
                  <a:srgbClr val="000000"/>
                </a:solidFill>
                <a:latin typeface="Trebuchet MS"/>
                <a:ea typeface="Trebuchet MS"/>
                <a:cs typeface="Trebuchet MS"/>
                <a:sym typeface="Trebuchet MS"/>
              </a:defRPr>
            </a:lvl7pPr>
            <a:lvl8pPr indent="-317500" lvl="7" marL="3657600" marR="0" rtl="0" algn="l">
              <a:lnSpc>
                <a:spcPct val="115000"/>
              </a:lnSpc>
              <a:spcBef>
                <a:spcPts val="0"/>
              </a:spcBef>
              <a:spcAft>
                <a:spcPts val="0"/>
              </a:spcAft>
              <a:buClr>
                <a:srgbClr val="000000"/>
              </a:buClr>
              <a:buSzPts val="1400"/>
              <a:buFont typeface="Trebuchet MS"/>
              <a:buChar char="○"/>
              <a:defRPr b="0" i="0" sz="1400" u="none" cap="none" strike="noStrike">
                <a:solidFill>
                  <a:srgbClr val="000000"/>
                </a:solidFill>
                <a:latin typeface="Trebuchet MS"/>
                <a:ea typeface="Trebuchet MS"/>
                <a:cs typeface="Trebuchet MS"/>
                <a:sym typeface="Trebuchet MS"/>
              </a:defRPr>
            </a:lvl8pPr>
            <a:lvl9pPr indent="-317500" lvl="8" marL="4114800" marR="0" rtl="0" algn="l">
              <a:lnSpc>
                <a:spcPct val="115000"/>
              </a:lnSpc>
              <a:spcBef>
                <a:spcPts val="0"/>
              </a:spcBef>
              <a:spcAft>
                <a:spcPts val="0"/>
              </a:spcAft>
              <a:buClr>
                <a:srgbClr val="000000"/>
              </a:buClr>
              <a:buSzPts val="1400"/>
              <a:buFont typeface="Trebuchet MS"/>
              <a:buChar char="■"/>
              <a:defRPr b="0" i="0" sz="1400" u="none" cap="none" strike="noStrike">
                <a:solidFill>
                  <a:srgbClr val="000000"/>
                </a:solidFill>
                <a:latin typeface="Trebuchet MS"/>
                <a:ea typeface="Trebuchet MS"/>
                <a:cs typeface="Trebuchet MS"/>
                <a:sym typeface="Trebuchet MS"/>
              </a:defRPr>
            </a:lvl9pPr>
          </a:lstStyle>
          <a:p/>
        </p:txBody>
      </p:sp>
      <p:sp>
        <p:nvSpPr>
          <p:cNvPr id="9" name="Google Shape;9;p1"/>
          <p:cNvSpPr txBox="1"/>
          <p:nvPr/>
        </p:nvSpPr>
        <p:spPr>
          <a:xfrm>
            <a:off x="0" y="4472826"/>
            <a:ext cx="9144000" cy="708000"/>
          </a:xfrm>
          <a:prstGeom prst="rect">
            <a:avLst/>
          </a:prstGeom>
          <a:gradFill>
            <a:gsLst>
              <a:gs pos="0">
                <a:srgbClr val="DCECD5"/>
              </a:gs>
              <a:gs pos="25000">
                <a:srgbClr val="CAE0C0"/>
              </a:gs>
              <a:gs pos="38000">
                <a:srgbClr val="C1DAB6"/>
              </a:gs>
              <a:gs pos="50000">
                <a:srgbClr val="B8D4AB"/>
              </a:gs>
              <a:gs pos="100000">
                <a:srgbClr val="93BC81"/>
              </a:gs>
            </a:gsLst>
            <a:lin ang="10800025" scaled="0"/>
          </a:gra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700" u="none" cap="none" strike="noStrike">
              <a:solidFill>
                <a:srgbClr val="000000"/>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0000"/>
              </a:buClr>
              <a:buSzPts val="1400"/>
              <a:buFont typeface="Arial"/>
              <a:buNone/>
            </a:pPr>
            <a:r>
              <a:t/>
            </a:r>
            <a:endParaRPr b="0" i="0" sz="1700" u="none" cap="none" strike="noStrike">
              <a:solidFill>
                <a:srgbClr val="000000"/>
              </a:solidFill>
              <a:latin typeface="Trebuchet MS"/>
              <a:ea typeface="Trebuchet MS"/>
              <a:cs typeface="Trebuchet MS"/>
              <a:sym typeface="Trebuchet MS"/>
            </a:endParaRPr>
          </a:p>
        </p:txBody>
      </p:sp>
      <p:pic>
        <p:nvPicPr>
          <p:cNvPr id="10" name="Google Shape;10;p1"/>
          <p:cNvPicPr preferRelativeResize="0"/>
          <p:nvPr/>
        </p:nvPicPr>
        <p:blipFill rotWithShape="1">
          <a:blip r:embed="rId2">
            <a:alphaModFix/>
          </a:blip>
          <a:srcRect b="0" l="0" r="0" t="0"/>
          <a:stretch/>
        </p:blipFill>
        <p:spPr>
          <a:xfrm>
            <a:off x="7152925" y="4554977"/>
            <a:ext cx="1786369" cy="543694"/>
          </a:xfrm>
          <a:prstGeom prst="rect">
            <a:avLst/>
          </a:prstGeom>
          <a:noFill/>
          <a:ln>
            <a:noFill/>
          </a:ln>
        </p:spPr>
      </p:pic>
      <p:sp>
        <p:nvSpPr>
          <p:cNvPr id="11" name="Google Shape;11;p1"/>
          <p:cNvSpPr txBox="1"/>
          <p:nvPr/>
        </p:nvSpPr>
        <p:spPr>
          <a:xfrm>
            <a:off x="311700" y="4554975"/>
            <a:ext cx="62355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400">
                <a:solidFill>
                  <a:srgbClr val="38761D"/>
                </a:solidFill>
                <a:latin typeface="Nothing You Could Do"/>
                <a:ea typeface="Nothing You Could Do"/>
                <a:cs typeface="Nothing You Could Do"/>
                <a:sym typeface="Nothing You Could Do"/>
              </a:rPr>
              <a:t>kind. confident. self aware. resilient.</a:t>
            </a:r>
            <a:endParaRPr b="1" sz="2400">
              <a:solidFill>
                <a:srgbClr val="38761D"/>
              </a:solidFill>
              <a:latin typeface="Nothing You Could Do"/>
              <a:ea typeface="Nothing You Could Do"/>
              <a:cs typeface="Nothing You Could Do"/>
              <a:sym typeface="Nothing You Could Do"/>
            </a:endParaRPr>
          </a:p>
        </p:txBody>
      </p:sp>
    </p:spTree>
  </p:cSld>
  <p:clrMap accent1="accent1" accent2="accent2" accent3="accent3" accent4="accent4" accent5="accent5" accent6="accent6" bg1="lt1" bg2="dk2" tx1="dk1" tx2="lt2" folHlink="folHlink" hlink="hlink"/>
  <p:sldLayoutIdLst>
    <p:sldLayoutId id="2147483648" r:id="rId3"/>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4.gif"/><Relationship Id="rId4" Type="http://schemas.openxmlformats.org/officeDocument/2006/relationships/image" Target="../media/image7.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hyperlink" Target="https://docs.google.com/presentation/d/1uZ8QnEWDqemPMc4MHiC3NunFAS5roroMXwE_Nr6fJK4/edit#slide=id.p" TargetMode="External"/><Relationship Id="rId4" Type="http://schemas.openxmlformats.org/officeDocument/2006/relationships/image" Target="../media/image2.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hyperlink" Target="https://docs.google.com/presentation/d/1uewb-tZMo5NnbPTSOowBI-V1-eCb2tdW/edit#slide=id.p9" TargetMode="External"/><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7"/>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GB" sz="5800"/>
              <a:t>How to learn and revise</a:t>
            </a:r>
            <a:endParaRPr sz="5800"/>
          </a:p>
        </p:txBody>
      </p:sp>
      <p:sp>
        <p:nvSpPr>
          <p:cNvPr id="77" name="Google Shape;77;p17"/>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fontScale="92500"/>
          </a:bodyPr>
          <a:lstStyle/>
          <a:p>
            <a:pPr indent="0" lvl="0" marL="0" rtl="0" algn="ctr">
              <a:spcBef>
                <a:spcPts val="0"/>
              </a:spcBef>
              <a:spcAft>
                <a:spcPts val="0"/>
              </a:spcAft>
              <a:buNone/>
            </a:pPr>
            <a:r>
              <a:rPr lang="en-GB"/>
              <a:t>What does the teenage brain need to learn successfully?</a:t>
            </a:r>
            <a:endParaRPr/>
          </a:p>
        </p:txBody>
      </p:sp>
      <p:sp>
        <p:nvSpPr>
          <p:cNvPr id="78" name="Google Shape;78;p17"/>
          <p:cNvSpPr txBox="1"/>
          <p:nvPr/>
        </p:nvSpPr>
        <p:spPr>
          <a:xfrm>
            <a:off x="6342075" y="295000"/>
            <a:ext cx="2424300" cy="53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600">
                <a:solidFill>
                  <a:srgbClr val="ED1C24"/>
                </a:solidFill>
                <a:latin typeface="Trebuchet MS"/>
                <a:ea typeface="Trebuchet MS"/>
                <a:cs typeface="Trebuchet MS"/>
                <a:sym typeface="Trebuchet MS"/>
              </a:rPr>
              <a:t>Using Period 6</a:t>
            </a:r>
            <a:endParaRPr b="1" sz="2600">
              <a:solidFill>
                <a:srgbClr val="ED1C24"/>
              </a:solidFill>
              <a:latin typeface="Trebuchet MS"/>
              <a:ea typeface="Trebuchet MS"/>
              <a:cs typeface="Trebuchet MS"/>
              <a:sym typeface="Trebuchet M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18"/>
          <p:cNvSpPr txBox="1"/>
          <p:nvPr>
            <p:ph type="title"/>
          </p:nvPr>
        </p:nvSpPr>
        <p:spPr>
          <a:xfrm>
            <a:off x="311700" y="337875"/>
            <a:ext cx="8520600" cy="679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t>Struggle and repetition</a:t>
            </a:r>
            <a:endParaRPr/>
          </a:p>
        </p:txBody>
      </p:sp>
      <p:sp>
        <p:nvSpPr>
          <p:cNvPr id="84" name="Google Shape;84;p18"/>
          <p:cNvSpPr txBox="1"/>
          <p:nvPr>
            <p:ph idx="1" type="body"/>
          </p:nvPr>
        </p:nvSpPr>
        <p:spPr>
          <a:xfrm>
            <a:off x="311700" y="1067100"/>
            <a:ext cx="8627700" cy="3009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sz="2000"/>
              <a:t>If the brain finds something too easy, it doesn’t learn. You need to think hard and challenge yourself to try increasingly difficult things. You also need to practise skills repeatedly to be successful.</a:t>
            </a:r>
            <a:endParaRPr sz="2000"/>
          </a:p>
          <a:p>
            <a:pPr indent="0" lvl="0" marL="0" rtl="0" algn="l">
              <a:spcBef>
                <a:spcPts val="0"/>
              </a:spcBef>
              <a:spcAft>
                <a:spcPts val="0"/>
              </a:spcAft>
              <a:buNone/>
            </a:pPr>
            <a:r>
              <a:t/>
            </a:r>
            <a:endParaRPr sz="2000"/>
          </a:p>
          <a:p>
            <a:pPr indent="0" lvl="0" marL="0" rtl="0" algn="l">
              <a:spcBef>
                <a:spcPts val="0"/>
              </a:spcBef>
              <a:spcAft>
                <a:spcPts val="0"/>
              </a:spcAft>
              <a:buNone/>
            </a:pPr>
            <a:r>
              <a:rPr b="1" lang="en-GB" sz="2000">
                <a:solidFill>
                  <a:srgbClr val="1155CC"/>
                </a:solidFill>
              </a:rPr>
              <a:t>We know what doesn’t work:</a:t>
            </a:r>
            <a:endParaRPr b="1" sz="2000">
              <a:solidFill>
                <a:srgbClr val="1155CC"/>
              </a:solidFill>
            </a:endParaRPr>
          </a:p>
          <a:p>
            <a:pPr indent="-355600" lvl="0" marL="457200" rtl="0" algn="l">
              <a:spcBef>
                <a:spcPts val="0"/>
              </a:spcBef>
              <a:spcAft>
                <a:spcPts val="0"/>
              </a:spcAft>
              <a:buClr>
                <a:srgbClr val="1155CC"/>
              </a:buClr>
              <a:buSzPts val="2000"/>
              <a:buChar char="●"/>
            </a:pPr>
            <a:r>
              <a:rPr lang="en-GB" sz="2000">
                <a:solidFill>
                  <a:srgbClr val="1155CC"/>
                </a:solidFill>
              </a:rPr>
              <a:t>Re-reading and doing nothing else</a:t>
            </a:r>
            <a:endParaRPr sz="2000">
              <a:solidFill>
                <a:srgbClr val="1155CC"/>
              </a:solidFill>
            </a:endParaRPr>
          </a:p>
          <a:p>
            <a:pPr indent="-355600" lvl="0" marL="457200" rtl="0" algn="l">
              <a:spcBef>
                <a:spcPts val="0"/>
              </a:spcBef>
              <a:spcAft>
                <a:spcPts val="0"/>
              </a:spcAft>
              <a:buClr>
                <a:srgbClr val="1155CC"/>
              </a:buClr>
              <a:buSzPts val="2000"/>
              <a:buChar char="●"/>
            </a:pPr>
            <a:r>
              <a:rPr lang="en-GB" sz="2000">
                <a:solidFill>
                  <a:srgbClr val="1155CC"/>
                </a:solidFill>
              </a:rPr>
              <a:t>Writing out notes and doing nothing else</a:t>
            </a:r>
            <a:endParaRPr sz="2000">
              <a:solidFill>
                <a:srgbClr val="1155CC"/>
              </a:solidFill>
            </a:endParaRPr>
          </a:p>
          <a:p>
            <a:pPr indent="-355600" lvl="0" marL="457200" rtl="0" algn="l">
              <a:spcBef>
                <a:spcPts val="0"/>
              </a:spcBef>
              <a:spcAft>
                <a:spcPts val="0"/>
              </a:spcAft>
              <a:buClr>
                <a:srgbClr val="1155CC"/>
              </a:buClr>
              <a:buSzPts val="2000"/>
              <a:buChar char="●"/>
            </a:pPr>
            <a:r>
              <a:rPr lang="en-GB" sz="2000">
                <a:solidFill>
                  <a:srgbClr val="1155CC"/>
                </a:solidFill>
              </a:rPr>
              <a:t>Highlighting key information and doing nothing else</a:t>
            </a:r>
            <a:endParaRPr sz="2000">
              <a:solidFill>
                <a:srgbClr val="1155CC"/>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9"/>
          <p:cNvSpPr txBox="1"/>
          <p:nvPr>
            <p:ph type="title"/>
          </p:nvPr>
        </p:nvSpPr>
        <p:spPr>
          <a:xfrm>
            <a:off x="311700" y="337875"/>
            <a:ext cx="8520600" cy="679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t>Be prepared and understand your tendencies</a:t>
            </a:r>
            <a:endParaRPr/>
          </a:p>
        </p:txBody>
      </p:sp>
      <p:sp>
        <p:nvSpPr>
          <p:cNvPr id="90" name="Google Shape;90;p19"/>
          <p:cNvSpPr txBox="1"/>
          <p:nvPr>
            <p:ph idx="1" type="body"/>
          </p:nvPr>
        </p:nvSpPr>
        <p:spPr>
          <a:xfrm>
            <a:off x="311700" y="1067100"/>
            <a:ext cx="8627700" cy="3009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sz="2500">
                <a:highlight>
                  <a:srgbClr val="FFFF00"/>
                </a:highlight>
              </a:rPr>
              <a:t>FACT:</a:t>
            </a:r>
            <a:r>
              <a:rPr lang="en-GB" sz="2500"/>
              <a:t> every single one of us is </a:t>
            </a:r>
            <a:r>
              <a:rPr b="1" lang="en-GB" sz="2500"/>
              <a:t>inclined</a:t>
            </a:r>
            <a:r>
              <a:rPr b="1" lang="en-GB" sz="2500"/>
              <a:t> to choose to do the easy option when learning</a:t>
            </a:r>
            <a:r>
              <a:rPr lang="en-GB" sz="2500"/>
              <a:t>. Our brains naturally opt for less struggle and challenge and we have to fight this tendency to maximise our progress when revising.</a:t>
            </a:r>
            <a:endParaRPr sz="2500"/>
          </a:p>
          <a:p>
            <a:pPr indent="0" lvl="0" marL="0" rtl="0" algn="l">
              <a:spcBef>
                <a:spcPts val="0"/>
              </a:spcBef>
              <a:spcAft>
                <a:spcPts val="0"/>
              </a:spcAft>
              <a:buNone/>
            </a:pPr>
            <a:r>
              <a:t/>
            </a:r>
            <a:endParaRPr sz="2500"/>
          </a:p>
          <a:p>
            <a:pPr indent="0" lvl="0" marL="0" rtl="0" algn="l">
              <a:spcBef>
                <a:spcPts val="0"/>
              </a:spcBef>
              <a:spcAft>
                <a:spcPts val="0"/>
              </a:spcAft>
              <a:buNone/>
            </a:pPr>
            <a:r>
              <a:rPr lang="en-GB" sz="2500"/>
              <a:t>There is a load of research that backs this up!</a:t>
            </a:r>
            <a:endParaRPr sz="25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20"/>
          <p:cNvSpPr txBox="1"/>
          <p:nvPr>
            <p:ph type="title"/>
          </p:nvPr>
        </p:nvSpPr>
        <p:spPr>
          <a:xfrm>
            <a:off x="311700" y="337875"/>
            <a:ext cx="8520600" cy="679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t>Two useful things to do in P6</a:t>
            </a:r>
            <a:endParaRPr/>
          </a:p>
        </p:txBody>
      </p:sp>
      <p:sp>
        <p:nvSpPr>
          <p:cNvPr id="96" name="Google Shape;96;p20"/>
          <p:cNvSpPr txBox="1"/>
          <p:nvPr>
            <p:ph idx="1" type="body"/>
          </p:nvPr>
        </p:nvSpPr>
        <p:spPr>
          <a:xfrm>
            <a:off x="225800" y="1067100"/>
            <a:ext cx="6383400" cy="3351300"/>
          </a:xfrm>
          <a:prstGeom prst="rect">
            <a:avLst/>
          </a:prstGeom>
        </p:spPr>
        <p:txBody>
          <a:bodyPr anchorCtr="0" anchor="t" bIns="91425" lIns="91425" spcFirstLastPara="1" rIns="91425" wrap="square" tIns="91425">
            <a:normAutofit lnSpcReduction="20000"/>
          </a:bodyPr>
          <a:lstStyle/>
          <a:p>
            <a:pPr indent="-381000" lvl="0" marL="457200" rtl="0" algn="l">
              <a:spcBef>
                <a:spcPts val="0"/>
              </a:spcBef>
              <a:spcAft>
                <a:spcPts val="0"/>
              </a:spcAft>
              <a:buSzPts val="2400"/>
              <a:buAutoNum type="arabicPeriod"/>
            </a:pPr>
            <a:r>
              <a:rPr b="1" lang="en-GB" sz="2400"/>
              <a:t>Learn and memorise knowledge </a:t>
            </a:r>
            <a:endParaRPr b="1" sz="2400"/>
          </a:p>
          <a:p>
            <a:pPr indent="0" lvl="0" marL="457200" rtl="0" algn="l">
              <a:spcBef>
                <a:spcPts val="0"/>
              </a:spcBef>
              <a:spcAft>
                <a:spcPts val="0"/>
              </a:spcAft>
              <a:buNone/>
            </a:pPr>
            <a:r>
              <a:t/>
            </a:r>
            <a:endParaRPr b="1" sz="2400"/>
          </a:p>
          <a:p>
            <a:pPr indent="0" lvl="0" marL="457200" rtl="0" algn="l">
              <a:spcBef>
                <a:spcPts val="0"/>
              </a:spcBef>
              <a:spcAft>
                <a:spcPts val="0"/>
              </a:spcAft>
              <a:buNone/>
            </a:pPr>
            <a:r>
              <a:t/>
            </a:r>
            <a:endParaRPr b="1" sz="2400"/>
          </a:p>
          <a:p>
            <a:pPr indent="0" lvl="0" marL="457200" rtl="0" algn="l">
              <a:spcBef>
                <a:spcPts val="0"/>
              </a:spcBef>
              <a:spcAft>
                <a:spcPts val="0"/>
              </a:spcAft>
              <a:buNone/>
            </a:pPr>
            <a:r>
              <a:t/>
            </a:r>
            <a:endParaRPr b="1" sz="2400"/>
          </a:p>
          <a:p>
            <a:pPr indent="-381000" lvl="0" marL="457200" rtl="0" algn="l">
              <a:spcBef>
                <a:spcPts val="0"/>
              </a:spcBef>
              <a:spcAft>
                <a:spcPts val="0"/>
              </a:spcAft>
              <a:buSzPts val="2400"/>
              <a:buAutoNum type="arabicPeriod"/>
            </a:pPr>
            <a:r>
              <a:rPr b="1" lang="en-GB" sz="2400"/>
              <a:t>Practice skills, such as, exam skills, past papers, etc.</a:t>
            </a:r>
            <a:endParaRPr b="1" sz="2400"/>
          </a:p>
          <a:p>
            <a:pPr indent="0" lvl="0" marL="0" rtl="0" algn="l">
              <a:spcBef>
                <a:spcPts val="0"/>
              </a:spcBef>
              <a:spcAft>
                <a:spcPts val="0"/>
              </a:spcAft>
              <a:buNone/>
            </a:pPr>
            <a:r>
              <a:t/>
            </a:r>
            <a:endParaRPr sz="2300"/>
          </a:p>
          <a:p>
            <a:pPr indent="0" lvl="0" marL="0" rtl="0" algn="l">
              <a:spcBef>
                <a:spcPts val="0"/>
              </a:spcBef>
              <a:spcAft>
                <a:spcPts val="0"/>
              </a:spcAft>
              <a:buNone/>
            </a:pPr>
            <a:r>
              <a:rPr b="1" i="1" lang="en-GB" sz="2300">
                <a:solidFill>
                  <a:srgbClr val="ED1C24"/>
                </a:solidFill>
              </a:rPr>
              <a:t>The next slide will look at different ways to help you learn and memorise knowledge</a:t>
            </a:r>
            <a:endParaRPr b="1" i="1" sz="2300">
              <a:solidFill>
                <a:srgbClr val="ED1C24"/>
              </a:solidFill>
            </a:endParaRPr>
          </a:p>
        </p:txBody>
      </p:sp>
      <p:pic>
        <p:nvPicPr>
          <p:cNvPr id="97" name="Google Shape;97;p20"/>
          <p:cNvPicPr preferRelativeResize="0"/>
          <p:nvPr/>
        </p:nvPicPr>
        <p:blipFill>
          <a:blip r:embed="rId3">
            <a:alphaModFix/>
          </a:blip>
          <a:stretch>
            <a:fillRect/>
          </a:stretch>
        </p:blipFill>
        <p:spPr>
          <a:xfrm>
            <a:off x="6947475" y="263300"/>
            <a:ext cx="1884825" cy="1495400"/>
          </a:xfrm>
          <a:prstGeom prst="rect">
            <a:avLst/>
          </a:prstGeom>
          <a:noFill/>
          <a:ln>
            <a:noFill/>
          </a:ln>
        </p:spPr>
      </p:pic>
      <p:pic>
        <p:nvPicPr>
          <p:cNvPr id="98" name="Google Shape;98;p20"/>
          <p:cNvPicPr preferRelativeResize="0"/>
          <p:nvPr/>
        </p:nvPicPr>
        <p:blipFill>
          <a:blip r:embed="rId4">
            <a:alphaModFix/>
          </a:blip>
          <a:stretch>
            <a:fillRect/>
          </a:stretch>
        </p:blipFill>
        <p:spPr>
          <a:xfrm>
            <a:off x="6947475" y="1862725"/>
            <a:ext cx="1600950" cy="1600950"/>
          </a:xfrm>
          <a:prstGeom prst="rect">
            <a:avLst/>
          </a:prstGeom>
          <a:noFill/>
          <a:ln>
            <a:noFill/>
          </a:ln>
        </p:spPr>
      </p:pic>
      <p:sp>
        <p:nvSpPr>
          <p:cNvPr id="99" name="Google Shape;99;p20"/>
          <p:cNvSpPr/>
          <p:nvPr/>
        </p:nvSpPr>
        <p:spPr>
          <a:xfrm>
            <a:off x="6947475" y="3855275"/>
            <a:ext cx="1317300" cy="181500"/>
          </a:xfrm>
          <a:prstGeom prst="rightArrow">
            <a:avLst>
              <a:gd fmla="val 50000" name="adj1"/>
              <a:gd fmla="val 50000" name="adj2"/>
            </a:avLst>
          </a:prstGeom>
          <a:solidFill>
            <a:srgbClr val="ED1C24"/>
          </a:solidFill>
          <a:ln cap="flat" cmpd="sng" w="9525">
            <a:solidFill>
              <a:srgbClr val="ED1C2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Trebuchet MS"/>
              <a:ea typeface="Trebuchet MS"/>
              <a:cs typeface="Trebuchet MS"/>
              <a:sym typeface="Trebuchet M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21"/>
          <p:cNvSpPr txBox="1"/>
          <p:nvPr>
            <p:ph type="title"/>
          </p:nvPr>
        </p:nvSpPr>
        <p:spPr>
          <a:xfrm>
            <a:off x="311700" y="337875"/>
            <a:ext cx="2479800" cy="679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t>Brain Dump</a:t>
            </a:r>
            <a:endParaRPr/>
          </a:p>
        </p:txBody>
      </p:sp>
      <p:sp>
        <p:nvSpPr>
          <p:cNvPr id="105" name="Google Shape;105;p21"/>
          <p:cNvSpPr txBox="1"/>
          <p:nvPr>
            <p:ph idx="1" type="body"/>
          </p:nvPr>
        </p:nvSpPr>
        <p:spPr>
          <a:xfrm>
            <a:off x="311700" y="1908100"/>
            <a:ext cx="8627700" cy="2558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100"/>
              <a:t>Ways of doing this:</a:t>
            </a:r>
            <a:endParaRPr sz="2100"/>
          </a:p>
          <a:p>
            <a:pPr indent="-361950" lvl="0" marL="457200" rtl="0" algn="l">
              <a:spcBef>
                <a:spcPts val="0"/>
              </a:spcBef>
              <a:spcAft>
                <a:spcPts val="0"/>
              </a:spcAft>
              <a:buSzPts val="2100"/>
              <a:buAutoNum type="arabicPeriod"/>
            </a:pPr>
            <a:r>
              <a:rPr lang="en-GB" sz="2100"/>
              <a:t>Use the </a:t>
            </a:r>
            <a:r>
              <a:rPr lang="en-GB" sz="2100" u="sng">
                <a:solidFill>
                  <a:schemeClr val="hlink"/>
                </a:solidFill>
                <a:hlinkClick r:id="rId3"/>
              </a:rPr>
              <a:t>5522</a:t>
            </a:r>
            <a:r>
              <a:rPr lang="en-GB" sz="2100"/>
              <a:t> method and blank paper - focus on a small topic </a:t>
            </a:r>
            <a:endParaRPr sz="2100"/>
          </a:p>
          <a:p>
            <a:pPr indent="-361950" lvl="0" marL="457200" rtl="0" algn="l">
              <a:spcBef>
                <a:spcPts val="0"/>
              </a:spcBef>
              <a:spcAft>
                <a:spcPts val="0"/>
              </a:spcAft>
              <a:buSzPts val="2100"/>
              <a:buAutoNum type="arabicPeriod"/>
            </a:pPr>
            <a:r>
              <a:rPr lang="en-GB" sz="2100"/>
              <a:t>Use a blank knowledge </a:t>
            </a:r>
            <a:r>
              <a:rPr lang="en-GB" sz="2100"/>
              <a:t>organiser</a:t>
            </a:r>
            <a:r>
              <a:rPr lang="en-GB" sz="2100"/>
              <a:t> or one where you can fill in the gaps</a:t>
            </a:r>
            <a:endParaRPr sz="2100"/>
          </a:p>
          <a:p>
            <a:pPr indent="-361950" lvl="0" marL="457200" rtl="0" algn="l">
              <a:spcBef>
                <a:spcPts val="0"/>
              </a:spcBef>
              <a:spcAft>
                <a:spcPts val="0"/>
              </a:spcAft>
              <a:buSzPts val="2100"/>
              <a:buAutoNum type="arabicPeriod"/>
            </a:pPr>
            <a:r>
              <a:rPr lang="en-GB" sz="2100"/>
              <a:t>Write out a mind map on a topic on blank paper or one with gaps to fill in</a:t>
            </a:r>
            <a:endParaRPr sz="2100"/>
          </a:p>
        </p:txBody>
      </p:sp>
      <p:pic>
        <p:nvPicPr>
          <p:cNvPr id="106" name="Google Shape;106;p21"/>
          <p:cNvPicPr preferRelativeResize="0"/>
          <p:nvPr/>
        </p:nvPicPr>
        <p:blipFill>
          <a:blip r:embed="rId4">
            <a:alphaModFix/>
          </a:blip>
          <a:stretch>
            <a:fillRect/>
          </a:stretch>
        </p:blipFill>
        <p:spPr>
          <a:xfrm>
            <a:off x="7134300" y="84725"/>
            <a:ext cx="1947475" cy="1642450"/>
          </a:xfrm>
          <a:prstGeom prst="rect">
            <a:avLst/>
          </a:prstGeom>
          <a:noFill/>
          <a:ln cap="flat" cmpd="sng" w="9525">
            <a:solidFill>
              <a:schemeClr val="dk2"/>
            </a:solidFill>
            <a:prstDash val="solid"/>
            <a:round/>
            <a:headEnd len="sm" w="sm" type="none"/>
            <a:tailEnd len="sm" w="sm" type="none"/>
          </a:ln>
        </p:spPr>
      </p:pic>
      <p:sp>
        <p:nvSpPr>
          <p:cNvPr id="107" name="Google Shape;107;p21"/>
          <p:cNvSpPr txBox="1"/>
          <p:nvPr/>
        </p:nvSpPr>
        <p:spPr>
          <a:xfrm>
            <a:off x="357450" y="877575"/>
            <a:ext cx="6777000" cy="849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sz="2000">
                <a:solidFill>
                  <a:schemeClr val="dk1"/>
                </a:solidFill>
                <a:latin typeface="Trebuchet MS"/>
                <a:ea typeface="Trebuchet MS"/>
                <a:cs typeface="Trebuchet MS"/>
                <a:sym typeface="Trebuchet MS"/>
              </a:rPr>
              <a:t>Struggle to remember as much as you can (without looking at notes) about a topic and write it down.</a:t>
            </a:r>
            <a:endParaRPr sz="1800">
              <a:latin typeface="Trebuchet MS"/>
              <a:ea typeface="Trebuchet MS"/>
              <a:cs typeface="Trebuchet MS"/>
              <a:sym typeface="Trebuchet M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22"/>
          <p:cNvSpPr txBox="1"/>
          <p:nvPr>
            <p:ph type="title"/>
          </p:nvPr>
        </p:nvSpPr>
        <p:spPr>
          <a:xfrm>
            <a:off x="311700" y="337875"/>
            <a:ext cx="2012100" cy="679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t>Quizzing</a:t>
            </a:r>
            <a:endParaRPr/>
          </a:p>
        </p:txBody>
      </p:sp>
      <p:sp>
        <p:nvSpPr>
          <p:cNvPr id="113" name="Google Shape;113;p22"/>
          <p:cNvSpPr txBox="1"/>
          <p:nvPr>
            <p:ph idx="1" type="body"/>
          </p:nvPr>
        </p:nvSpPr>
        <p:spPr>
          <a:xfrm>
            <a:off x="311700" y="1067100"/>
            <a:ext cx="8627700" cy="3246300"/>
          </a:xfrm>
          <a:prstGeom prst="rect">
            <a:avLst/>
          </a:prstGeom>
        </p:spPr>
        <p:txBody>
          <a:bodyPr anchorCtr="0" anchor="t" bIns="91425" lIns="91425" spcFirstLastPara="1" rIns="91425" wrap="square" tIns="91425">
            <a:noAutofit/>
          </a:bodyPr>
          <a:lstStyle/>
          <a:p>
            <a:pPr indent="-355600" lvl="0" marL="457200" rtl="0" algn="l">
              <a:lnSpc>
                <a:spcPct val="95000"/>
              </a:lnSpc>
              <a:spcBef>
                <a:spcPts val="0"/>
              </a:spcBef>
              <a:spcAft>
                <a:spcPts val="0"/>
              </a:spcAft>
              <a:buSzPts val="2000"/>
              <a:buAutoNum type="arabicPeriod"/>
            </a:pPr>
            <a:r>
              <a:rPr lang="en-GB" sz="2000"/>
              <a:t>Identify</a:t>
            </a:r>
            <a:r>
              <a:rPr lang="en-GB" sz="2000"/>
              <a:t> the content you wish to learn and spend 5 mins reviewing it</a:t>
            </a:r>
            <a:endParaRPr sz="2000"/>
          </a:p>
          <a:p>
            <a:pPr indent="0" lvl="0" marL="457200" rtl="0" algn="l">
              <a:lnSpc>
                <a:spcPct val="95000"/>
              </a:lnSpc>
              <a:spcBef>
                <a:spcPts val="0"/>
              </a:spcBef>
              <a:spcAft>
                <a:spcPts val="0"/>
              </a:spcAft>
              <a:buNone/>
            </a:pPr>
            <a:r>
              <a:t/>
            </a:r>
            <a:endParaRPr sz="2000"/>
          </a:p>
          <a:p>
            <a:pPr indent="-355600" lvl="0" marL="457200" rtl="0" algn="l">
              <a:lnSpc>
                <a:spcPct val="95000"/>
              </a:lnSpc>
              <a:spcBef>
                <a:spcPts val="0"/>
              </a:spcBef>
              <a:spcAft>
                <a:spcPts val="0"/>
              </a:spcAft>
              <a:buSzPts val="2000"/>
              <a:buAutoNum type="arabicPeriod"/>
            </a:pPr>
            <a:r>
              <a:rPr lang="en-GB" sz="2000"/>
              <a:t>Use your notes or a </a:t>
            </a:r>
            <a:r>
              <a:rPr lang="en-GB" sz="2000"/>
              <a:t>revision</a:t>
            </a:r>
            <a:r>
              <a:rPr lang="en-GB" sz="2000"/>
              <a:t> guide to write out some quiz questions</a:t>
            </a:r>
            <a:endParaRPr sz="2000"/>
          </a:p>
          <a:p>
            <a:pPr indent="0" lvl="0" marL="457200" rtl="0" algn="l">
              <a:lnSpc>
                <a:spcPct val="95000"/>
              </a:lnSpc>
              <a:spcBef>
                <a:spcPts val="0"/>
              </a:spcBef>
              <a:spcAft>
                <a:spcPts val="0"/>
              </a:spcAft>
              <a:buNone/>
            </a:pPr>
            <a:r>
              <a:t/>
            </a:r>
            <a:endParaRPr sz="2000"/>
          </a:p>
          <a:p>
            <a:pPr indent="-355600" lvl="0" marL="457200" rtl="0" algn="l">
              <a:lnSpc>
                <a:spcPct val="95000"/>
              </a:lnSpc>
              <a:spcBef>
                <a:spcPts val="0"/>
              </a:spcBef>
              <a:spcAft>
                <a:spcPts val="0"/>
              </a:spcAft>
              <a:buSzPts val="2000"/>
              <a:buAutoNum type="arabicPeriod"/>
            </a:pPr>
            <a:r>
              <a:rPr lang="en-GB" sz="2000"/>
              <a:t>Close your revision guide/hide your notes and then answer the questions from memory only. </a:t>
            </a:r>
            <a:r>
              <a:rPr lang="en-GB" sz="2000">
                <a:highlight>
                  <a:srgbClr val="FFFF00"/>
                </a:highlight>
              </a:rPr>
              <a:t>Try hard to remember</a:t>
            </a:r>
            <a:r>
              <a:rPr lang="en-GB" sz="2000"/>
              <a:t> but leave blank spaces when you can’t remember. </a:t>
            </a:r>
            <a:endParaRPr sz="2000"/>
          </a:p>
          <a:p>
            <a:pPr indent="0" lvl="0" marL="457200" rtl="0" algn="l">
              <a:lnSpc>
                <a:spcPct val="95000"/>
              </a:lnSpc>
              <a:spcBef>
                <a:spcPts val="0"/>
              </a:spcBef>
              <a:spcAft>
                <a:spcPts val="0"/>
              </a:spcAft>
              <a:buNone/>
            </a:pPr>
            <a:r>
              <a:t/>
            </a:r>
            <a:endParaRPr sz="2000"/>
          </a:p>
          <a:p>
            <a:pPr indent="-355600" lvl="0" marL="457200" rtl="0" algn="l">
              <a:lnSpc>
                <a:spcPct val="95000"/>
              </a:lnSpc>
              <a:spcBef>
                <a:spcPts val="0"/>
              </a:spcBef>
              <a:spcAft>
                <a:spcPts val="0"/>
              </a:spcAft>
              <a:buSzPts val="2000"/>
              <a:buAutoNum type="arabicPeriod"/>
            </a:pPr>
            <a:r>
              <a:rPr lang="en-GB" sz="2000"/>
              <a:t>Go back to your revision guide/notes and check your answers and fill in any gaps.</a:t>
            </a:r>
            <a:endParaRPr sz="2000"/>
          </a:p>
        </p:txBody>
      </p:sp>
      <p:pic>
        <p:nvPicPr>
          <p:cNvPr id="114" name="Google Shape;114;p22"/>
          <p:cNvPicPr preferRelativeResize="0"/>
          <p:nvPr/>
        </p:nvPicPr>
        <p:blipFill>
          <a:blip r:embed="rId3">
            <a:alphaModFix/>
          </a:blip>
          <a:stretch>
            <a:fillRect/>
          </a:stretch>
        </p:blipFill>
        <p:spPr>
          <a:xfrm>
            <a:off x="6485250" y="0"/>
            <a:ext cx="2658749" cy="9638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23"/>
          <p:cNvSpPr txBox="1"/>
          <p:nvPr>
            <p:ph type="title"/>
          </p:nvPr>
        </p:nvSpPr>
        <p:spPr>
          <a:xfrm>
            <a:off x="311700" y="337875"/>
            <a:ext cx="3052500" cy="679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t>Using flashcards</a:t>
            </a:r>
            <a:endParaRPr/>
          </a:p>
        </p:txBody>
      </p:sp>
      <p:sp>
        <p:nvSpPr>
          <p:cNvPr id="120" name="Google Shape;120;p23"/>
          <p:cNvSpPr txBox="1"/>
          <p:nvPr>
            <p:ph idx="1" type="body"/>
          </p:nvPr>
        </p:nvSpPr>
        <p:spPr>
          <a:xfrm>
            <a:off x="311700" y="1067100"/>
            <a:ext cx="8627700" cy="3360900"/>
          </a:xfrm>
          <a:prstGeom prst="rect">
            <a:avLst/>
          </a:prstGeom>
        </p:spPr>
        <p:txBody>
          <a:bodyPr anchorCtr="0" anchor="t" bIns="91425" lIns="91425" spcFirstLastPara="1" rIns="91425" wrap="square" tIns="91425">
            <a:normAutofit lnSpcReduction="20000"/>
          </a:bodyPr>
          <a:lstStyle/>
          <a:p>
            <a:pPr indent="-342900" lvl="0" marL="457200" rtl="0" algn="l">
              <a:spcBef>
                <a:spcPts val="0"/>
              </a:spcBef>
              <a:spcAft>
                <a:spcPts val="0"/>
              </a:spcAft>
              <a:buSzPts val="1800"/>
              <a:buAutoNum type="arabicPeriod"/>
            </a:pPr>
            <a:r>
              <a:rPr lang="en-GB"/>
              <a:t>Identify the topic you wish to learn</a:t>
            </a:r>
            <a:endParaRPr/>
          </a:p>
          <a:p>
            <a:pPr indent="0" lvl="0" marL="457200" rtl="0" algn="l">
              <a:spcBef>
                <a:spcPts val="0"/>
              </a:spcBef>
              <a:spcAft>
                <a:spcPts val="0"/>
              </a:spcAft>
              <a:buNone/>
            </a:pPr>
            <a:r>
              <a:t/>
            </a:r>
            <a:endParaRPr/>
          </a:p>
          <a:p>
            <a:pPr indent="-342900" lvl="0" marL="457200" rtl="0" algn="l">
              <a:spcBef>
                <a:spcPts val="0"/>
              </a:spcBef>
              <a:spcAft>
                <a:spcPts val="0"/>
              </a:spcAft>
              <a:buSzPts val="1800"/>
              <a:buAutoNum type="arabicPeriod"/>
            </a:pPr>
            <a:r>
              <a:rPr lang="en-GB"/>
              <a:t>Using a revision guide or your notes, write short bullet points of key information on </a:t>
            </a:r>
            <a:r>
              <a:rPr lang="en-GB"/>
              <a:t>one</a:t>
            </a:r>
            <a:r>
              <a:rPr lang="en-GB"/>
              <a:t> side of the flashcard </a:t>
            </a:r>
            <a:r>
              <a:rPr i="1" lang="en-GB"/>
              <a:t>(or cut up pieces of paper!) </a:t>
            </a:r>
            <a:r>
              <a:rPr lang="en-GB"/>
              <a:t>- keep to only a few prompt words, no sentences</a:t>
            </a:r>
            <a:endParaRPr/>
          </a:p>
          <a:p>
            <a:pPr indent="0" lvl="0" marL="457200" rtl="0" algn="l">
              <a:spcBef>
                <a:spcPts val="0"/>
              </a:spcBef>
              <a:spcAft>
                <a:spcPts val="0"/>
              </a:spcAft>
              <a:buNone/>
            </a:pPr>
            <a:r>
              <a:t/>
            </a:r>
            <a:endParaRPr/>
          </a:p>
          <a:p>
            <a:pPr indent="-342900" lvl="0" marL="457200" rtl="0" algn="l">
              <a:spcBef>
                <a:spcPts val="0"/>
              </a:spcBef>
              <a:spcAft>
                <a:spcPts val="0"/>
              </a:spcAft>
              <a:buSzPts val="1800"/>
              <a:buAutoNum type="arabicPeriod"/>
            </a:pPr>
            <a:r>
              <a:rPr lang="en-GB"/>
              <a:t>On the back of the flashcard - write out questions to answer or draw pictures as a prompt (</a:t>
            </a:r>
            <a:r>
              <a:rPr lang="en-GB" u="sng">
                <a:solidFill>
                  <a:schemeClr val="hlink"/>
                </a:solidFill>
                <a:hlinkClick r:id="rId3"/>
              </a:rPr>
              <a:t>dual coding</a:t>
            </a:r>
            <a:r>
              <a:rPr lang="en-GB"/>
              <a:t>)</a:t>
            </a:r>
            <a:endParaRPr/>
          </a:p>
          <a:p>
            <a:pPr indent="0" lvl="0" marL="457200" rtl="0" algn="l">
              <a:spcBef>
                <a:spcPts val="0"/>
              </a:spcBef>
              <a:spcAft>
                <a:spcPts val="0"/>
              </a:spcAft>
              <a:buNone/>
            </a:pPr>
            <a:r>
              <a:t/>
            </a:r>
            <a:endParaRPr/>
          </a:p>
          <a:p>
            <a:pPr indent="-342900" lvl="0" marL="457200" rtl="0" algn="l">
              <a:spcBef>
                <a:spcPts val="0"/>
              </a:spcBef>
              <a:spcAft>
                <a:spcPts val="0"/>
              </a:spcAft>
              <a:buSzPts val="1800"/>
              <a:buAutoNum type="arabicPeriod"/>
            </a:pPr>
            <a:r>
              <a:rPr lang="en-GB"/>
              <a:t>Shuffle</a:t>
            </a:r>
            <a:r>
              <a:rPr lang="en-GB"/>
              <a:t> the cards (questions/pictures side up) and test yourself by answering the questions/talking through the pictures - check the back to see what you missed</a:t>
            </a:r>
            <a:endParaRPr/>
          </a:p>
        </p:txBody>
      </p:sp>
      <p:pic>
        <p:nvPicPr>
          <p:cNvPr id="121" name="Google Shape;121;p23"/>
          <p:cNvPicPr preferRelativeResize="0"/>
          <p:nvPr/>
        </p:nvPicPr>
        <p:blipFill>
          <a:blip r:embed="rId4">
            <a:alphaModFix/>
          </a:blip>
          <a:stretch>
            <a:fillRect/>
          </a:stretch>
        </p:blipFill>
        <p:spPr>
          <a:xfrm>
            <a:off x="6908850" y="0"/>
            <a:ext cx="2235149" cy="1486449"/>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24"/>
          <p:cNvSpPr txBox="1"/>
          <p:nvPr>
            <p:ph type="title"/>
          </p:nvPr>
        </p:nvSpPr>
        <p:spPr>
          <a:xfrm>
            <a:off x="311700" y="337875"/>
            <a:ext cx="8520600" cy="679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t>Over to you… try one method now</a:t>
            </a:r>
            <a:endParaRPr/>
          </a:p>
        </p:txBody>
      </p:sp>
      <p:sp>
        <p:nvSpPr>
          <p:cNvPr id="127" name="Google Shape;127;p24"/>
          <p:cNvSpPr txBox="1"/>
          <p:nvPr>
            <p:ph idx="1" type="body"/>
          </p:nvPr>
        </p:nvSpPr>
        <p:spPr>
          <a:xfrm>
            <a:off x="979850" y="1162550"/>
            <a:ext cx="2670600" cy="3009300"/>
          </a:xfrm>
          <a:prstGeom prst="rect">
            <a:avLst/>
          </a:prstGeom>
          <a:ln cap="flat" cmpd="sng" w="9525">
            <a:solidFill>
              <a:srgbClr val="000000"/>
            </a:solidFill>
            <a:prstDash val="solid"/>
            <a:round/>
            <a:headEnd len="sm" w="sm" type="none"/>
            <a:tailEnd len="sm" w="sm" type="none"/>
          </a:ln>
        </p:spPr>
        <p:txBody>
          <a:bodyPr anchorCtr="0" anchor="t" bIns="91425" lIns="91425" spcFirstLastPara="1" rIns="91425" wrap="square" tIns="91425">
            <a:normAutofit/>
          </a:bodyPr>
          <a:lstStyle/>
          <a:p>
            <a:pPr indent="0" lvl="0" marL="0" rtl="0" algn="l">
              <a:spcBef>
                <a:spcPts val="0"/>
              </a:spcBef>
              <a:spcAft>
                <a:spcPts val="0"/>
              </a:spcAft>
              <a:buNone/>
            </a:pPr>
            <a:r>
              <a:rPr lang="en-GB" sz="3000"/>
              <a:t>Brain dump</a:t>
            </a:r>
            <a:endParaRPr sz="3000"/>
          </a:p>
          <a:p>
            <a:pPr indent="-387350" lvl="0" marL="914400" rtl="0" algn="l">
              <a:spcBef>
                <a:spcPts val="0"/>
              </a:spcBef>
              <a:spcAft>
                <a:spcPts val="0"/>
              </a:spcAft>
              <a:buSzPts val="2500"/>
              <a:buChar char="●"/>
            </a:pPr>
            <a:r>
              <a:rPr i="1" lang="en-GB" sz="2500"/>
              <a:t>5522</a:t>
            </a:r>
            <a:endParaRPr i="1" sz="2500"/>
          </a:p>
          <a:p>
            <a:pPr indent="-387350" lvl="0" marL="914400" rtl="0" algn="l">
              <a:spcBef>
                <a:spcPts val="0"/>
              </a:spcBef>
              <a:spcAft>
                <a:spcPts val="0"/>
              </a:spcAft>
              <a:buSzPts val="2500"/>
              <a:buChar char="●"/>
            </a:pPr>
            <a:r>
              <a:rPr i="1" lang="en-GB" sz="2500"/>
              <a:t>Blank KO</a:t>
            </a:r>
            <a:endParaRPr i="1" sz="2500"/>
          </a:p>
          <a:p>
            <a:pPr indent="-387350" lvl="0" marL="914400" rtl="0" algn="l">
              <a:spcBef>
                <a:spcPts val="0"/>
              </a:spcBef>
              <a:spcAft>
                <a:spcPts val="0"/>
              </a:spcAft>
              <a:buSzPts val="2500"/>
              <a:buChar char="●"/>
            </a:pPr>
            <a:r>
              <a:rPr i="1" lang="en-GB" sz="2500"/>
              <a:t>Mind map</a:t>
            </a:r>
            <a:endParaRPr i="1" sz="2500"/>
          </a:p>
          <a:p>
            <a:pPr indent="0" lvl="0" marL="0" rtl="0" algn="l">
              <a:spcBef>
                <a:spcPts val="0"/>
              </a:spcBef>
              <a:spcAft>
                <a:spcPts val="0"/>
              </a:spcAft>
              <a:buNone/>
            </a:pPr>
            <a:r>
              <a:rPr lang="en-GB" sz="3000"/>
              <a:t>Quizzing</a:t>
            </a:r>
            <a:endParaRPr sz="3000"/>
          </a:p>
          <a:p>
            <a:pPr indent="0" lvl="0" marL="0" rtl="0" algn="l">
              <a:spcBef>
                <a:spcPts val="0"/>
              </a:spcBef>
              <a:spcAft>
                <a:spcPts val="0"/>
              </a:spcAft>
              <a:buNone/>
            </a:pPr>
            <a:r>
              <a:rPr lang="en-GB" sz="3000"/>
              <a:t>Flashcards</a:t>
            </a:r>
            <a:endParaRPr sz="3000"/>
          </a:p>
        </p:txBody>
      </p:sp>
      <p:sp>
        <p:nvSpPr>
          <p:cNvPr id="128" name="Google Shape;128;p24"/>
          <p:cNvSpPr txBox="1"/>
          <p:nvPr>
            <p:ph idx="1" type="body"/>
          </p:nvPr>
        </p:nvSpPr>
        <p:spPr>
          <a:xfrm>
            <a:off x="4348875" y="1162550"/>
            <a:ext cx="4236300" cy="3009300"/>
          </a:xfrm>
          <a:prstGeom prst="rect">
            <a:avLst/>
          </a:prstGeom>
          <a:ln cap="flat" cmpd="sng" w="9525">
            <a:solidFill>
              <a:srgbClr val="000000"/>
            </a:solidFill>
            <a:prstDash val="solid"/>
            <a:round/>
            <a:headEnd len="sm" w="sm" type="none"/>
            <a:tailEnd len="sm" w="sm" type="none"/>
          </a:ln>
        </p:spPr>
        <p:txBody>
          <a:bodyPr anchorCtr="0" anchor="t" bIns="91425" lIns="91425" spcFirstLastPara="1" rIns="91425" wrap="square" tIns="91425">
            <a:normAutofit/>
          </a:bodyPr>
          <a:lstStyle/>
          <a:p>
            <a:pPr indent="-419100" lvl="0" marL="457200" rtl="0" algn="l">
              <a:spcBef>
                <a:spcPts val="0"/>
              </a:spcBef>
              <a:spcAft>
                <a:spcPts val="0"/>
              </a:spcAft>
              <a:buSzPts val="3000"/>
              <a:buChar char="●"/>
            </a:pPr>
            <a:r>
              <a:rPr lang="en-GB" sz="3000"/>
              <a:t>Past paper practice</a:t>
            </a:r>
            <a:endParaRPr sz="3000"/>
          </a:p>
          <a:p>
            <a:pPr indent="-419100" lvl="0" marL="457200" rtl="0" algn="l">
              <a:spcBef>
                <a:spcPts val="1000"/>
              </a:spcBef>
              <a:spcAft>
                <a:spcPts val="0"/>
              </a:spcAft>
              <a:buSzPts val="3000"/>
              <a:buChar char="●"/>
            </a:pPr>
            <a:r>
              <a:rPr lang="en-GB" sz="3000"/>
              <a:t>Exam question/essay practice</a:t>
            </a:r>
            <a:endParaRPr sz="3000"/>
          </a:p>
          <a:p>
            <a:pPr indent="-419100" lvl="0" marL="457200" rtl="0" algn="l">
              <a:spcBef>
                <a:spcPts val="1000"/>
              </a:spcBef>
              <a:spcAft>
                <a:spcPts val="1000"/>
              </a:spcAft>
              <a:buSzPts val="3000"/>
              <a:buChar char="●"/>
            </a:pPr>
            <a:r>
              <a:rPr lang="en-GB" sz="3000"/>
              <a:t>Writing practice</a:t>
            </a:r>
            <a:endParaRPr sz="3000"/>
          </a:p>
        </p:txBody>
      </p:sp>
    </p:spTree>
  </p:cSld>
  <p:clrMapOvr>
    <a:masterClrMapping/>
  </p:clrMapOvr>
</p:sld>
</file>

<file path=ppt/theme/theme1.xml><?xml version="1.0" encoding="utf-8"?>
<a:theme xmlns:a="http://schemas.openxmlformats.org/drawingml/2006/main" xmlns:r="http://schemas.openxmlformats.org/officeDocument/2006/relationships" name="SNY FH">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